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3"/>
  </p:sldMasterIdLst>
  <p:notesMasterIdLst>
    <p:notesMasterId r:id="rId13"/>
  </p:notesMasterIdLst>
  <p:sldIdLst>
    <p:sldId id="260" r:id="rId4"/>
    <p:sldId id="264" r:id="rId5"/>
    <p:sldId id="265" r:id="rId6"/>
    <p:sldId id="310" r:id="rId7"/>
    <p:sldId id="311" r:id="rId8"/>
    <p:sldId id="269" r:id="rId9"/>
    <p:sldId id="276" r:id="rId10"/>
    <p:sldId id="334" r:id="rId11"/>
    <p:sldId id="33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2FF"/>
    <a:srgbClr val="0045EA"/>
    <a:srgbClr val="2590FB"/>
    <a:srgbClr val="4ECEFD"/>
    <a:srgbClr val="0352A1"/>
    <a:srgbClr val="057DF8"/>
    <a:srgbClr val="D0E7FE"/>
    <a:srgbClr val="3ABBDB"/>
    <a:srgbClr val="53B7EE"/>
    <a:srgbClr val="60C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768" y="-360"/>
      </p:cViewPr>
      <p:guideLst>
        <p:guide orient="horz" pos="224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4F1C0-DBF7-4D11-985B-0F1370257F71}"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94EB1-A1CB-41E6-99DE-474450FFEB0D}"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TextBox 2"/>
          <p:cNvSpPr txBox="true"/>
          <p:nvPr userDrawn="true"/>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cSld>
  <p:clrMapOvr>
    <a:masterClrMapping/>
  </p:clrMapOvr>
  <p:hf sldNum="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Tree>
  </p:cSld>
  <p:clrMapOvr>
    <a:masterClrMapping/>
  </p:clrMapOvr>
  <p:hf sldNum="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true"/>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true"/>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true"/>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Tree>
  </p:cSld>
  <p:clrMapOvr>
    <a:masterClrMapping/>
  </p:clrMapOvr>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true"/>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5" Type="http://schemas.openxmlformats.org/officeDocument/2006/relationships/theme" Target="../theme/theme1.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8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8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8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8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jpeg"/><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xml"/><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1.svg"/><Relationship Id="rId2" Type="http://schemas.openxmlformats.org/officeDocument/2006/relationships/image" Target="../media/image5.png"/><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true"/>
          </p:cNvPicPr>
          <p:nvPr/>
        </p:nvPicPr>
        <p:blipFill>
          <a:blip r:embed="rId1"/>
          <a:stretch>
            <a:fillRect/>
          </a:stretch>
        </p:blipFill>
        <p:spPr>
          <a:xfrm>
            <a:off x="-7620" y="0"/>
            <a:ext cx="12199620" cy="6853719"/>
          </a:xfrm>
          <a:prstGeom prst="rect">
            <a:avLst/>
          </a:prstGeom>
        </p:spPr>
      </p:pic>
      <p:pic>
        <p:nvPicPr>
          <p:cNvPr id="7" name="图片 6"/>
          <p:cNvPicPr>
            <a:picLocks noChangeAspect="true"/>
          </p:cNvPicPr>
          <p:nvPr/>
        </p:nvPicPr>
        <p:blipFill>
          <a:blip r:embed="rId2" cstate="screen"/>
          <a:srcRect/>
          <a:stretch>
            <a:fillRect/>
          </a:stretch>
        </p:blipFill>
        <p:spPr>
          <a:xfrm>
            <a:off x="4106374" y="0"/>
            <a:ext cx="8085626" cy="6853719"/>
          </a:xfrm>
          <a:prstGeom prst="rect">
            <a:avLst/>
          </a:prstGeom>
        </p:spPr>
      </p:pic>
      <p:pic>
        <p:nvPicPr>
          <p:cNvPr id="9" name="图片 8"/>
          <p:cNvPicPr>
            <a:picLocks noChangeAspect="true"/>
          </p:cNvPicPr>
          <p:nvPr/>
        </p:nvPicPr>
        <p:blipFill>
          <a:blip r:embed="rId3"/>
          <a:stretch>
            <a:fillRect/>
          </a:stretch>
        </p:blipFill>
        <p:spPr>
          <a:xfrm>
            <a:off x="0" y="4281"/>
            <a:ext cx="10257032" cy="6849437"/>
          </a:xfrm>
          <a:prstGeom prst="rect">
            <a:avLst/>
          </a:prstGeom>
        </p:spPr>
      </p:pic>
      <p:pic>
        <p:nvPicPr>
          <p:cNvPr id="11" name="图片 10"/>
          <p:cNvPicPr>
            <a:picLocks noChangeAspect="true"/>
          </p:cNvPicPr>
          <p:nvPr/>
        </p:nvPicPr>
        <p:blipFill>
          <a:blip r:embed="rId4"/>
          <a:stretch>
            <a:fillRect/>
          </a:stretch>
        </p:blipFill>
        <p:spPr>
          <a:xfrm>
            <a:off x="1" y="0"/>
            <a:ext cx="9406728" cy="6853718"/>
          </a:xfrm>
          <a:prstGeom prst="rect">
            <a:avLst/>
          </a:prstGeom>
        </p:spPr>
      </p:pic>
      <p:sp>
        <p:nvSpPr>
          <p:cNvPr id="14" name="文本框 13"/>
          <p:cNvSpPr txBox="true"/>
          <p:nvPr/>
        </p:nvSpPr>
        <p:spPr>
          <a:xfrm>
            <a:off x="188595" y="3714115"/>
            <a:ext cx="8124825" cy="706755"/>
          </a:xfrm>
          <a:prstGeom prst="rect">
            <a:avLst/>
          </a:prstGeom>
          <a:noFill/>
          <a:ln>
            <a:solidFill>
              <a:schemeClr val="bg1"/>
            </a:solidFill>
          </a:ln>
        </p:spPr>
        <p:txBody>
          <a:bodyPr wrap="square" rtlCol="0">
            <a:spAutoFit/>
          </a:bodyPr>
          <a:lstStyle/>
          <a:p>
            <a:pPr algn="ctr"/>
            <a:r>
              <a:rPr lang="zh-CN" altLang="en-US" sz="4000" dirty="0">
                <a:solidFill>
                  <a:schemeClr val="bg1"/>
                </a:solidFill>
                <a:latin typeface="字魂35号-经典雅黑" pitchFamily="2" charset="-122"/>
                <a:ea typeface="字魂35号-经典雅黑" pitchFamily="2" charset="-122"/>
                <a:sym typeface="微软雅黑"/>
              </a:rPr>
              <a:t>长治市科技战略研究专项管理办法</a:t>
            </a:r>
            <a:endParaRPr lang="zh-CN" altLang="en-US" sz="4000" dirty="0">
              <a:solidFill>
                <a:schemeClr val="bg1"/>
              </a:solidFill>
              <a:latin typeface="字魂35号-经典雅黑" pitchFamily="2" charset="-122"/>
              <a:ea typeface="字魂35号-经典雅黑" pitchFamily="2" charset="-122"/>
              <a:sym typeface="微软雅黑"/>
            </a:endParaRPr>
          </a:p>
        </p:txBody>
      </p:sp>
      <p:sp>
        <p:nvSpPr>
          <p:cNvPr id="2" name="文本框 1"/>
          <p:cNvSpPr txBox="true"/>
          <p:nvPr/>
        </p:nvSpPr>
        <p:spPr>
          <a:xfrm>
            <a:off x="1158240" y="1804670"/>
            <a:ext cx="5895340" cy="1568450"/>
          </a:xfrm>
          <a:prstGeom prst="rect">
            <a:avLst/>
          </a:prstGeom>
          <a:noFill/>
        </p:spPr>
        <p:txBody>
          <a:bodyPr wrap="square" rtlCol="0">
            <a:spAutoFit/>
          </a:bodyPr>
          <a:p>
            <a:pPr algn="ctr"/>
            <a:r>
              <a:rPr lang="zh-CN" altLang="en-US" sz="9600" dirty="0">
                <a:solidFill>
                  <a:schemeClr val="bg1"/>
                </a:solidFill>
                <a:latin typeface="字魂35号-经典雅黑" pitchFamily="2" charset="-122"/>
                <a:ea typeface="字魂35号-经典雅黑" pitchFamily="2" charset="-122"/>
                <a:sym typeface="微软雅黑"/>
              </a:rPr>
              <a:t>政策解读</a:t>
            </a:r>
            <a:endParaRPr lang="zh-CN" altLang="en-US" sz="9600" dirty="0">
              <a:solidFill>
                <a:schemeClr val="bg1"/>
              </a:solidFill>
              <a:latin typeface="字魂35号-经典雅黑" pitchFamily="2" charset="-122"/>
              <a:ea typeface="字魂35号-经典雅黑" pitchFamily="2" charset="-122"/>
              <a:sym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8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58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 calcmode="lin" valueType="num">
                                      <p:cBhvr>
                                        <p:cTn id="1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4"/>
                                        </p:tgtEl>
                                      </p:cBhvr>
                                    </p:animEffect>
                                  </p:childTnLst>
                                </p:cTn>
                              </p:par>
                            </p:childTnLst>
                          </p:cTn>
                        </p:par>
                        <p:par>
                          <p:cTn id="21" fill="hold">
                            <p:stCondLst>
                              <p:cond delay="1200"/>
                            </p:stCondLst>
                            <p:childTnLst>
                              <p:par>
                                <p:cTn id="22" presetID="26" presetClass="emph" presetSubtype="0" fill="hold" grpId="1" nodeType="afterEffect">
                                  <p:stCondLst>
                                    <p:cond delay="0"/>
                                  </p:stCondLst>
                                  <p:iterate type="lt">
                                    <p:tmPct val="10000"/>
                                  </p:iterate>
                                  <p:childTnLst>
                                    <p:animEffect transition="out" filter="fade">
                                      <p:cBhvr>
                                        <p:cTn id="23" dur="500" tmFilter="0, 0; .2, .5; .8, .5; 1, 0"/>
                                        <p:tgtEl>
                                          <p:spTgt spid="14"/>
                                        </p:tgtEl>
                                      </p:cBhvr>
                                    </p:animEffect>
                                    <p:animScale>
                                      <p:cBhvr>
                                        <p:cTn id="24" dur="250" autoRev="1" fill="hold"/>
                                        <p:tgtEl>
                                          <p:spTgt spid="14"/>
                                        </p:tgtEl>
                                      </p:cBhvr>
                                      <p:by x="105000" y="105000"/>
                                    </p:animScale>
                                  </p:childTnLst>
                                </p:cTn>
                              </p:par>
                            </p:childTnLst>
                          </p:cTn>
                        </p:par>
                        <p:par>
                          <p:cTn id="25" fill="hold">
                            <p:stCondLst>
                              <p:cond delay="24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
                                        </p:tgtEl>
                                      </p:cBhvr>
                                    </p:animEffect>
                                  </p:childTnLst>
                                </p:cTn>
                              </p:par>
                            </p:childTnLst>
                          </p:cTn>
                        </p:par>
                        <p:par>
                          <p:cTn id="33" fill="hold">
                            <p:stCondLst>
                              <p:cond delay="3050"/>
                            </p:stCondLst>
                            <p:childTnLst>
                              <p:par>
                                <p:cTn id="34" presetID="26" presetClass="emph" presetSubtype="0" fill="hold" grpId="1" nodeType="afterEffect">
                                  <p:stCondLst>
                                    <p:cond delay="0"/>
                                  </p:stCondLst>
                                  <p:iterate type="lt">
                                    <p:tmPct val="10000"/>
                                  </p:iterate>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true"/>
      <p:bldP spid="14" grpId="1" bldLvl="0" animBg="true"/>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制定背景</a:t>
            </a:r>
            <a:endParaRPr lang="zh-CN" altLang="en-US" dirty="0">
              <a:sym typeface="微软雅黑"/>
            </a:endParaRPr>
          </a:p>
        </p:txBody>
      </p:sp>
      <p:pic>
        <p:nvPicPr>
          <p:cNvPr id="6" name="图形 5"/>
          <p:cNvPicPr>
            <a:picLocks noChangeAspect="true"/>
          </p:cNvPicPr>
          <p:nvPr/>
        </p:nvPicPr>
        <p:blipFill>
          <a:blip r:embed="rId2" cstate="screen">
            <a:extLst>
              <a:ext uri="{96DAC541-7B7A-43D3-8B79-37D633B846F1}">
                <asvg:svgBlip xmlns:asvg="http://schemas.microsoft.com/office/drawing/2016/SVG/main" r:embed="rId3"/>
              </a:ext>
            </a:extLst>
          </a:blip>
          <a:stretch>
            <a:fillRect/>
          </a:stretch>
        </p:blipFill>
        <p:spPr>
          <a:xfrm>
            <a:off x="258307" y="29342"/>
            <a:ext cx="823913" cy="909638"/>
          </a:xfrm>
          <a:prstGeom prst="rect">
            <a:avLst/>
          </a:prstGeom>
        </p:spPr>
      </p:pic>
      <p:sp>
        <p:nvSpPr>
          <p:cNvPr id="7" name="椭圆 6"/>
          <p:cNvSpPr/>
          <p:nvPr/>
        </p:nvSpPr>
        <p:spPr>
          <a:xfrm flipH="true">
            <a:off x="7459113" y="2115990"/>
            <a:ext cx="3813868" cy="3813868"/>
          </a:xfrm>
          <a:prstGeom prst="ellipse">
            <a:avLst/>
          </a:prstGeom>
          <a:gradFill flip="none" rotWithShape="true">
            <a:gsLst>
              <a:gs pos="100000">
                <a:srgbClr val="0D52FF"/>
              </a:gs>
              <a:gs pos="0">
                <a:schemeClr val="bg1">
                  <a:alpha val="0"/>
                </a:schemeClr>
              </a:gs>
            </a:gsLst>
            <a:lin ang="81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nvGrpSpPr>
          <p:cNvPr id="32" name="组合 31"/>
          <p:cNvGrpSpPr/>
          <p:nvPr/>
        </p:nvGrpSpPr>
        <p:grpSpPr>
          <a:xfrm>
            <a:off x="7073033" y="1428386"/>
            <a:ext cx="4353299" cy="4501821"/>
            <a:chOff x="4029478" y="1886856"/>
            <a:chExt cx="4353299" cy="4501821"/>
          </a:xfrm>
        </p:grpSpPr>
        <p:pic>
          <p:nvPicPr>
            <p:cNvPr id="33" name="图片 32"/>
            <p:cNvPicPr>
              <a:picLocks noChangeAspect="true"/>
            </p:cNvPicPr>
            <p:nvPr/>
          </p:nvPicPr>
          <p:blipFill>
            <a:blip r:embed="rId4" cstate="screen"/>
            <a:stretch>
              <a:fillRect/>
            </a:stretch>
          </p:blipFill>
          <p:spPr>
            <a:xfrm>
              <a:off x="4029478" y="1886856"/>
              <a:ext cx="4353299" cy="4501821"/>
            </a:xfrm>
            <a:prstGeom prst="rect">
              <a:avLst/>
            </a:prstGeom>
          </p:spPr>
        </p:pic>
        <p:sp>
          <p:nvSpPr>
            <p:cNvPr id="34" name="矩形: 圆角 33"/>
            <p:cNvSpPr/>
            <p:nvPr/>
          </p:nvSpPr>
          <p:spPr>
            <a:xfrm rot="2880000">
              <a:off x="4505231" y="3144947"/>
              <a:ext cx="3448937" cy="2045953"/>
            </a:xfrm>
            <a:prstGeom prst="roundRect">
              <a:avLst>
                <a:gd name="adj" fmla="val 0"/>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37" name="组合 36"/>
          <p:cNvGrpSpPr/>
          <p:nvPr/>
        </p:nvGrpSpPr>
        <p:grpSpPr>
          <a:xfrm>
            <a:off x="1082040" y="1600835"/>
            <a:ext cx="5120005" cy="4460079"/>
            <a:chOff x="407" y="3637"/>
            <a:chExt cx="6837" cy="3530"/>
          </a:xfrm>
        </p:grpSpPr>
        <p:sp>
          <p:nvSpPr>
            <p:cNvPr id="39" name="矩形 38"/>
            <p:cNvSpPr/>
            <p:nvPr/>
          </p:nvSpPr>
          <p:spPr>
            <a:xfrm>
              <a:off x="407" y="3637"/>
              <a:ext cx="6837" cy="3530"/>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sp>
          <p:nvSpPr>
            <p:cNvPr id="43" name="文本框 42"/>
            <p:cNvSpPr txBox="true"/>
            <p:nvPr/>
          </p:nvSpPr>
          <p:spPr>
            <a:xfrm>
              <a:off x="590" y="3820"/>
              <a:ext cx="6492" cy="3173"/>
            </a:xfrm>
            <a:prstGeom prst="rect">
              <a:avLst/>
            </a:prstGeom>
            <a:noFill/>
          </p:spPr>
          <p:txBody>
            <a:bodyPr wrap="square" rtlCol="0">
              <a:spAutoFit/>
            </a:bodyPr>
            <a:p>
              <a:pPr algn="l">
                <a:lnSpc>
                  <a:spcPct val="130000"/>
                </a:lnSpc>
              </a:pPr>
              <a:r>
                <a:rPr lang="zh-CN" altLang="en-US" sz="2800" dirty="0">
                  <a:solidFill>
                    <a:schemeClr val="bg1"/>
                  </a:solidFill>
                  <a:latin typeface="微软雅黑"/>
                  <a:ea typeface="微软雅黑"/>
                  <a:sym typeface="微软雅黑"/>
                </a:rPr>
                <a:t>为规范长治市科技战略研究专项管理，根据《长治市科技计划项目管理办法》（长政办规〔2023〕3号），参照《山西省科技战略研究专项管理办法》（晋科发〔2022〕74号），制定本办法。</a:t>
              </a:r>
              <a:endParaRPr lang="zh-CN" altLang="en-US" sz="2800" dirty="0">
                <a:solidFill>
                  <a:schemeClr val="bg1"/>
                </a:solidFill>
                <a:latin typeface="微软雅黑"/>
                <a:ea typeface="微软雅黑"/>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23" presetClass="entr" presetSubtype="27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2/3*#ppt_w"/>
                                              </p:val>
                                            </p:tav>
                                            <p:tav tm="100000">
                                              <p:val>
                                                <p:strVal val="#ppt_w"/>
                                              </p:val>
                                            </p:tav>
                                          </p:tavLst>
                                        </p:anim>
                                        <p:anim calcmode="lin" valueType="num">
                                          <p:cBhvr>
                                            <p:cTn id="20" dur="500" fill="hold"/>
                                            <p:tgtEl>
                                              <p:spTgt spid="7"/>
                                            </p:tgtEl>
                                            <p:attrNameLst>
                                              <p:attrName>ppt_h</p:attrName>
                                            </p:attrNameLst>
                                          </p:cBhvr>
                                          <p:tavLst>
                                            <p:tav tm="0">
                                              <p:val>
                                                <p:strVal val="2/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strVal val="4/3*#ppt_w"/>
                                              </p:val>
                                            </p:tav>
                                            <p:tav tm="100000">
                                              <p:val>
                                                <p:strVal val="#ppt_w"/>
                                              </p:val>
                                            </p:tav>
                                          </p:tavLst>
                                        </p:anim>
                                        <p:anim calcmode="lin" valueType="num">
                                          <p:cBhvr>
                                            <p:cTn id="24" dur="500" fill="hold"/>
                                            <p:tgtEl>
                                              <p:spTgt spid="3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P spid="7" grpId="0" bldLvl="0" animBg="true"/>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23" presetClass="entr" presetSubtype="27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2/3*#ppt_w"/>
                                              </p:val>
                                            </p:tav>
                                            <p:tav tm="100000">
                                              <p:val>
                                                <p:strVal val="#ppt_w"/>
                                              </p:val>
                                            </p:tav>
                                          </p:tavLst>
                                        </p:anim>
                                        <p:anim calcmode="lin" valueType="num">
                                          <p:cBhvr>
                                            <p:cTn id="20" dur="500" fill="hold"/>
                                            <p:tgtEl>
                                              <p:spTgt spid="7"/>
                                            </p:tgtEl>
                                            <p:attrNameLst>
                                              <p:attrName>ppt_h</p:attrName>
                                            </p:attrNameLst>
                                          </p:cBhvr>
                                          <p:tavLst>
                                            <p:tav tm="0">
                                              <p:val>
                                                <p:strVal val="2/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strVal val="4/3*#ppt_w"/>
                                              </p:val>
                                            </p:tav>
                                            <p:tav tm="100000">
                                              <p:val>
                                                <p:strVal val="#ppt_w"/>
                                              </p:val>
                                            </p:tav>
                                          </p:tavLst>
                                        </p:anim>
                                        <p:anim calcmode="lin" valueType="num">
                                          <p:cBhvr>
                                            <p:cTn id="24" dur="500" fill="hold"/>
                                            <p:tgtEl>
                                              <p:spTgt spid="3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P spid="7" grpId="0" bldLvl="0" animBg="true"/>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研究范围</a:t>
            </a:r>
            <a:endParaRPr lang="zh-CN" altLang="en-US" dirty="0">
              <a:sym typeface="微软雅黑"/>
            </a:endParaRPr>
          </a:p>
        </p:txBody>
      </p:sp>
      <p:pic>
        <p:nvPicPr>
          <p:cNvPr id="6" name="图形 5"/>
          <p:cNvPicPr>
            <a:picLocks noChangeAspect="true"/>
          </p:cNvPicPr>
          <p:nvPr/>
        </p:nvPicPr>
        <p:blipFill>
          <a:blip r:embed="rId2" cstate="screen">
            <a:extLst>
              <a:ext uri="{96DAC541-7B7A-43D3-8B79-37D633B846F1}">
                <asvg:svgBlip xmlns:asvg="http://schemas.microsoft.com/office/drawing/2016/SVG/main" r:embed="rId3"/>
              </a:ext>
            </a:extLst>
          </a:blip>
          <a:stretch>
            <a:fillRect/>
          </a:stretch>
        </p:blipFill>
        <p:spPr>
          <a:xfrm>
            <a:off x="257672" y="35057"/>
            <a:ext cx="823913" cy="909638"/>
          </a:xfrm>
          <a:prstGeom prst="rect">
            <a:avLst/>
          </a:prstGeom>
        </p:spPr>
      </p:pic>
      <p:grpSp>
        <p:nvGrpSpPr>
          <p:cNvPr id="45" name="组合 44"/>
          <p:cNvGrpSpPr/>
          <p:nvPr/>
        </p:nvGrpSpPr>
        <p:grpSpPr>
          <a:xfrm>
            <a:off x="5123180" y="3044825"/>
            <a:ext cx="2140585" cy="2034540"/>
            <a:chOff x="6182" y="2550"/>
            <a:chExt cx="6814" cy="6814"/>
          </a:xfrm>
        </p:grpSpPr>
        <p:sp>
          <p:nvSpPr>
            <p:cNvPr id="5" name="Google Shape;227;p18"/>
            <p:cNvSpPr/>
            <p:nvPr/>
          </p:nvSpPr>
          <p:spPr>
            <a:xfrm>
              <a:off x="6762" y="3129"/>
              <a:ext cx="5657" cy="5657"/>
            </a:xfrm>
            <a:prstGeom prst="ellipse">
              <a:avLst/>
            </a:prstGeom>
            <a:blipFill>
              <a:blip r:embed="rId4" cstate="screen">
                <a:duotone>
                  <a:schemeClr val="bg2">
                    <a:shade val="45000"/>
                    <a:satMod val="135000"/>
                  </a:schemeClr>
                  <a:prstClr val="white"/>
                </a:duotone>
              </a:blip>
              <a:stretch>
                <a:fillRect/>
              </a:stretch>
            </a:blipFill>
            <a:ln w="76200" cap="flat" cmpd="sng">
              <a:solidFill>
                <a:srgbClr val="0045EA">
                  <a:alpha val="8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7" name="Google Shape;203;p18"/>
            <p:cNvSpPr/>
            <p:nvPr/>
          </p:nvSpPr>
          <p:spPr>
            <a:xfrm>
              <a:off x="6182" y="2550"/>
              <a:ext cx="6815" cy="6815"/>
            </a:xfrm>
            <a:prstGeom prst="ellipse">
              <a:avLst/>
            </a:prstGeom>
            <a:noFill/>
            <a:ln w="76200" cap="flat" cmpd="sng">
              <a:solidFill>
                <a:srgbClr val="0045EA">
                  <a:alpha val="2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8" name="Google Shape;204;p18"/>
            <p:cNvSpPr/>
            <p:nvPr/>
          </p:nvSpPr>
          <p:spPr>
            <a:xfrm>
              <a:off x="6378" y="2746"/>
              <a:ext cx="6424" cy="6423"/>
            </a:xfrm>
            <a:prstGeom prst="ellipse">
              <a:avLst/>
            </a:prstGeom>
            <a:noFill/>
            <a:ln w="76200" cap="flat" cmpd="sng">
              <a:solidFill>
                <a:srgbClr val="0045EA">
                  <a:alpha val="4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9" name="Google Shape;205;p18"/>
            <p:cNvSpPr/>
            <p:nvPr/>
          </p:nvSpPr>
          <p:spPr>
            <a:xfrm>
              <a:off x="6578" y="2945"/>
              <a:ext cx="6024" cy="6024"/>
            </a:xfrm>
            <a:prstGeom prst="ellipse">
              <a:avLst/>
            </a:prstGeom>
            <a:noFill/>
            <a:ln w="76200" cap="flat" cmpd="sng">
              <a:solidFill>
                <a:srgbClr val="0045EA">
                  <a:alpha val="6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nvGrpSpPr>
            <p:cNvPr id="10" name="组合 9"/>
            <p:cNvGrpSpPr/>
            <p:nvPr/>
          </p:nvGrpSpPr>
          <p:grpSpPr>
            <a:xfrm>
              <a:off x="7986" y="3330"/>
              <a:ext cx="2493" cy="1259"/>
              <a:chOff x="5071357" y="2114367"/>
              <a:chExt cx="1583181" cy="799602"/>
            </a:xfrm>
            <a:gradFill flip="none" rotWithShape="true">
              <a:gsLst>
                <a:gs pos="0">
                  <a:srgbClr val="0045EA"/>
                </a:gs>
                <a:gs pos="100000">
                  <a:srgbClr val="2590FB"/>
                </a:gs>
              </a:gsLst>
              <a:lin ang="10800000" scaled="true"/>
              <a:tileRect/>
            </a:gradFill>
          </p:grpSpPr>
          <p:sp>
            <p:nvSpPr>
              <p:cNvPr id="11" name="Google Shape;219;p18"/>
              <p:cNvSpPr/>
              <p:nvPr/>
            </p:nvSpPr>
            <p:spPr>
              <a:xfrm flipH="true">
                <a:off x="5237921" y="2545198"/>
                <a:ext cx="221313" cy="240547"/>
              </a:xfrm>
              <a:custGeom>
                <a:avLst/>
                <a:gdLst/>
                <a:ahLst/>
                <a:cxnLst/>
                <a:rect l="l" t="t" r="r" b="b"/>
                <a:pathLst>
                  <a:path w="1726" h="1876" extrusionOk="false">
                    <a:moveTo>
                      <a:pt x="888" y="1"/>
                    </a:moveTo>
                    <a:lnTo>
                      <a:pt x="1" y="1413"/>
                    </a:lnTo>
                    <a:cubicBezTo>
                      <a:pt x="263" y="1563"/>
                      <a:pt x="526" y="1726"/>
                      <a:pt x="738" y="1875"/>
                    </a:cubicBezTo>
                    <a:lnTo>
                      <a:pt x="1725" y="576"/>
                    </a:lnTo>
                    <a:cubicBezTo>
                      <a:pt x="1463" y="376"/>
                      <a:pt x="1151" y="213"/>
                      <a:pt x="888" y="1"/>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 name="Google Shape;220;p18"/>
              <p:cNvSpPr/>
              <p:nvPr/>
            </p:nvSpPr>
            <p:spPr>
              <a:xfrm flipH="true">
                <a:off x="5071357" y="2699066"/>
                <a:ext cx="206824" cy="214903"/>
              </a:xfrm>
              <a:custGeom>
                <a:avLst/>
                <a:gdLst/>
                <a:ahLst/>
                <a:cxnLst/>
                <a:rect l="l" t="t" r="r" b="b"/>
                <a:pathLst>
                  <a:path w="1613" h="1676" extrusionOk="false">
                    <a:moveTo>
                      <a:pt x="1088" y="1"/>
                    </a:moveTo>
                    <a:lnTo>
                      <a:pt x="1" y="1250"/>
                    </a:lnTo>
                    <a:cubicBezTo>
                      <a:pt x="151" y="1363"/>
                      <a:pt x="313" y="1513"/>
                      <a:pt x="463" y="1675"/>
                    </a:cubicBezTo>
                    <a:lnTo>
                      <a:pt x="1613" y="526"/>
                    </a:lnTo>
                    <a:cubicBezTo>
                      <a:pt x="1451" y="313"/>
                      <a:pt x="1251" y="163"/>
                      <a:pt x="1088" y="1"/>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 name="Google Shape;221;p18"/>
              <p:cNvSpPr/>
              <p:nvPr/>
            </p:nvSpPr>
            <p:spPr>
              <a:xfrm flipH="true">
                <a:off x="5459106" y="2433131"/>
                <a:ext cx="194001" cy="240419"/>
              </a:xfrm>
              <a:custGeom>
                <a:avLst/>
                <a:gdLst/>
                <a:ahLst/>
                <a:cxnLst/>
                <a:rect l="l" t="t" r="r" b="b"/>
                <a:pathLst>
                  <a:path w="1513" h="1875" extrusionOk="false">
                    <a:moveTo>
                      <a:pt x="576" y="0"/>
                    </a:moveTo>
                    <a:lnTo>
                      <a:pt x="1" y="1562"/>
                    </a:lnTo>
                    <a:cubicBezTo>
                      <a:pt x="263" y="1662"/>
                      <a:pt x="526" y="1762"/>
                      <a:pt x="788" y="1875"/>
                    </a:cubicBezTo>
                    <a:lnTo>
                      <a:pt x="1513" y="413"/>
                    </a:lnTo>
                    <a:cubicBezTo>
                      <a:pt x="1200" y="250"/>
                      <a:pt x="888" y="150"/>
                      <a:pt x="576"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 name="Google Shape;222;p18"/>
              <p:cNvSpPr/>
              <p:nvPr/>
            </p:nvSpPr>
            <p:spPr>
              <a:xfrm flipH="true">
                <a:off x="5705809" y="2365814"/>
                <a:ext cx="160408" cy="234008"/>
              </a:xfrm>
              <a:custGeom>
                <a:avLst/>
                <a:gdLst/>
                <a:ahLst/>
                <a:cxnLst/>
                <a:rect l="l" t="t" r="r" b="b"/>
                <a:pathLst>
                  <a:path w="1251" h="1825" extrusionOk="false">
                    <a:moveTo>
                      <a:pt x="263" y="0"/>
                    </a:moveTo>
                    <a:lnTo>
                      <a:pt x="1" y="1612"/>
                    </a:lnTo>
                    <a:cubicBezTo>
                      <a:pt x="263" y="1662"/>
                      <a:pt x="575" y="1712"/>
                      <a:pt x="838" y="1825"/>
                    </a:cubicBezTo>
                    <a:lnTo>
                      <a:pt x="1250" y="213"/>
                    </a:lnTo>
                    <a:cubicBezTo>
                      <a:pt x="938" y="150"/>
                      <a:pt x="625" y="50"/>
                      <a:pt x="263"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 name="Google Shape;223;p18"/>
              <p:cNvSpPr/>
              <p:nvPr/>
            </p:nvSpPr>
            <p:spPr>
              <a:xfrm flipH="true">
                <a:off x="5959054" y="2114367"/>
                <a:ext cx="695484" cy="669583"/>
              </a:xfrm>
              <a:custGeom>
                <a:avLst/>
                <a:gdLst/>
                <a:ahLst/>
                <a:cxnLst/>
                <a:rect l="l" t="t" r="r" b="b"/>
                <a:pathLst>
                  <a:path w="5424" h="5222" extrusionOk="false">
                    <a:moveTo>
                      <a:pt x="4315" y="0"/>
                    </a:moveTo>
                    <a:cubicBezTo>
                      <a:pt x="4267" y="0"/>
                      <a:pt x="4219" y="12"/>
                      <a:pt x="4174" y="37"/>
                    </a:cubicBezTo>
                    <a:lnTo>
                      <a:pt x="213" y="2324"/>
                    </a:lnTo>
                    <a:cubicBezTo>
                      <a:pt x="0" y="2424"/>
                      <a:pt x="0" y="2736"/>
                      <a:pt x="213" y="2899"/>
                    </a:cubicBezTo>
                    <a:lnTo>
                      <a:pt x="4174" y="5185"/>
                    </a:lnTo>
                    <a:cubicBezTo>
                      <a:pt x="4218" y="5210"/>
                      <a:pt x="4265" y="5222"/>
                      <a:pt x="4312" y="5222"/>
                    </a:cubicBezTo>
                    <a:cubicBezTo>
                      <a:pt x="4477" y="5222"/>
                      <a:pt x="4637" y="5078"/>
                      <a:pt x="4637" y="4873"/>
                    </a:cubicBezTo>
                    <a:lnTo>
                      <a:pt x="4637" y="3423"/>
                    </a:lnTo>
                    <a:cubicBezTo>
                      <a:pt x="4849" y="3423"/>
                      <a:pt x="5061" y="3423"/>
                      <a:pt x="5261" y="3473"/>
                    </a:cubicBezTo>
                    <a:lnTo>
                      <a:pt x="5424" y="1799"/>
                    </a:lnTo>
                    <a:lnTo>
                      <a:pt x="4637" y="1799"/>
                    </a:lnTo>
                    <a:lnTo>
                      <a:pt x="4637" y="299"/>
                    </a:lnTo>
                    <a:cubicBezTo>
                      <a:pt x="4637" y="135"/>
                      <a:pt x="4479" y="0"/>
                      <a:pt x="4315"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16" name="组合 15"/>
            <p:cNvGrpSpPr/>
            <p:nvPr/>
          </p:nvGrpSpPr>
          <p:grpSpPr>
            <a:xfrm>
              <a:off x="6947" y="5071"/>
              <a:ext cx="1272" cy="2482"/>
              <a:chOff x="4411134" y="3220294"/>
              <a:chExt cx="807680" cy="1576379"/>
            </a:xfrm>
            <a:gradFill flip="none" rotWithShape="true">
              <a:gsLst>
                <a:gs pos="0">
                  <a:srgbClr val="0045EA"/>
                </a:gs>
                <a:gs pos="100000">
                  <a:srgbClr val="2590FB"/>
                </a:gs>
              </a:gsLst>
              <a:lin ang="5400000" scaled="true"/>
              <a:tileRect/>
            </a:gradFill>
          </p:grpSpPr>
          <p:sp>
            <p:nvSpPr>
              <p:cNvPr id="17" name="Google Shape;215;p18"/>
              <p:cNvSpPr/>
              <p:nvPr/>
            </p:nvSpPr>
            <p:spPr>
              <a:xfrm flipH="true">
                <a:off x="4670657" y="4001816"/>
                <a:ext cx="234136" cy="166819"/>
              </a:xfrm>
              <a:custGeom>
                <a:avLst/>
                <a:gdLst/>
                <a:ahLst/>
                <a:cxnLst/>
                <a:rect l="l" t="t" r="r" b="b"/>
                <a:pathLst>
                  <a:path w="1826" h="1301" extrusionOk="false">
                    <a:moveTo>
                      <a:pt x="213" y="0"/>
                    </a:moveTo>
                    <a:cubicBezTo>
                      <a:pt x="163" y="263"/>
                      <a:pt x="101" y="575"/>
                      <a:pt x="1" y="825"/>
                    </a:cubicBezTo>
                    <a:lnTo>
                      <a:pt x="1613" y="1300"/>
                    </a:lnTo>
                    <a:cubicBezTo>
                      <a:pt x="1663" y="938"/>
                      <a:pt x="1775" y="625"/>
                      <a:pt x="1825" y="313"/>
                    </a:cubicBezTo>
                    <a:lnTo>
                      <a:pt x="213"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8" name="Google Shape;216;p18"/>
              <p:cNvSpPr/>
              <p:nvPr/>
            </p:nvSpPr>
            <p:spPr>
              <a:xfrm flipH="true">
                <a:off x="4737974" y="4214923"/>
                <a:ext cx="240547" cy="194001"/>
              </a:xfrm>
              <a:custGeom>
                <a:avLst/>
                <a:gdLst/>
                <a:ahLst/>
                <a:cxnLst/>
                <a:rect l="l" t="t" r="r" b="b"/>
                <a:pathLst>
                  <a:path w="1876" h="1513" extrusionOk="false">
                    <a:moveTo>
                      <a:pt x="313" y="1"/>
                    </a:moveTo>
                    <a:cubicBezTo>
                      <a:pt x="213" y="263"/>
                      <a:pt x="113" y="525"/>
                      <a:pt x="1" y="788"/>
                    </a:cubicBezTo>
                    <a:lnTo>
                      <a:pt x="1463" y="1513"/>
                    </a:lnTo>
                    <a:cubicBezTo>
                      <a:pt x="1613" y="1200"/>
                      <a:pt x="1725" y="888"/>
                      <a:pt x="1875" y="575"/>
                    </a:cubicBezTo>
                    <a:lnTo>
                      <a:pt x="313"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9" name="Google Shape;217;p18"/>
              <p:cNvSpPr/>
              <p:nvPr/>
            </p:nvSpPr>
            <p:spPr>
              <a:xfrm flipH="true">
                <a:off x="4851710" y="4415208"/>
                <a:ext cx="240547" cy="213236"/>
              </a:xfrm>
              <a:custGeom>
                <a:avLst/>
                <a:gdLst/>
                <a:ahLst/>
                <a:cxnLst/>
                <a:rect l="l" t="t" r="r" b="b"/>
                <a:pathLst>
                  <a:path w="1876" h="1663" extrusionOk="false">
                    <a:moveTo>
                      <a:pt x="475" y="1"/>
                    </a:moveTo>
                    <a:cubicBezTo>
                      <a:pt x="313" y="213"/>
                      <a:pt x="163" y="475"/>
                      <a:pt x="1" y="725"/>
                    </a:cubicBezTo>
                    <a:lnTo>
                      <a:pt x="1313" y="1663"/>
                    </a:lnTo>
                    <a:cubicBezTo>
                      <a:pt x="1513" y="1413"/>
                      <a:pt x="1675" y="1100"/>
                      <a:pt x="1875" y="838"/>
                    </a:cubicBezTo>
                    <a:lnTo>
                      <a:pt x="475"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0" name="Google Shape;218;p18"/>
              <p:cNvSpPr/>
              <p:nvPr/>
            </p:nvSpPr>
            <p:spPr>
              <a:xfrm flipH="true">
                <a:off x="5004039" y="4588310"/>
                <a:ext cx="214775" cy="208363"/>
              </a:xfrm>
              <a:custGeom>
                <a:avLst/>
                <a:gdLst/>
                <a:ahLst/>
                <a:cxnLst/>
                <a:rect l="l" t="t" r="r" b="b"/>
                <a:pathLst>
                  <a:path w="1675" h="1625" extrusionOk="false">
                    <a:moveTo>
                      <a:pt x="425" y="0"/>
                    </a:moveTo>
                    <a:cubicBezTo>
                      <a:pt x="313" y="163"/>
                      <a:pt x="163" y="313"/>
                      <a:pt x="0" y="475"/>
                    </a:cubicBezTo>
                    <a:lnTo>
                      <a:pt x="1150" y="1625"/>
                    </a:lnTo>
                    <a:cubicBezTo>
                      <a:pt x="1300" y="1462"/>
                      <a:pt x="1512" y="1312"/>
                      <a:pt x="1675" y="1100"/>
                    </a:cubicBezTo>
                    <a:lnTo>
                      <a:pt x="425"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1" name="Google Shape;224;p18"/>
              <p:cNvSpPr/>
              <p:nvPr/>
            </p:nvSpPr>
            <p:spPr>
              <a:xfrm flipH="true">
                <a:off x="4411134" y="3220294"/>
                <a:ext cx="687533" cy="687149"/>
              </a:xfrm>
              <a:custGeom>
                <a:avLst/>
                <a:gdLst/>
                <a:ahLst/>
                <a:cxnLst/>
                <a:rect l="l" t="t" r="r" b="b"/>
                <a:pathLst>
                  <a:path w="5362" h="5359" extrusionOk="false">
                    <a:moveTo>
                      <a:pt x="2701" y="0"/>
                    </a:moveTo>
                    <a:cubicBezTo>
                      <a:pt x="2591" y="0"/>
                      <a:pt x="2475" y="53"/>
                      <a:pt x="2400" y="160"/>
                    </a:cubicBezTo>
                    <a:lnTo>
                      <a:pt x="113" y="4108"/>
                    </a:lnTo>
                    <a:cubicBezTo>
                      <a:pt x="1" y="4321"/>
                      <a:pt x="163" y="4633"/>
                      <a:pt x="425" y="4633"/>
                    </a:cubicBezTo>
                    <a:lnTo>
                      <a:pt x="1875" y="4633"/>
                    </a:lnTo>
                    <a:cubicBezTo>
                      <a:pt x="1875" y="4846"/>
                      <a:pt x="1825" y="5046"/>
                      <a:pt x="1825" y="5258"/>
                    </a:cubicBezTo>
                    <a:lnTo>
                      <a:pt x="3437" y="5358"/>
                    </a:lnTo>
                    <a:cubicBezTo>
                      <a:pt x="3487" y="5158"/>
                      <a:pt x="3487" y="4896"/>
                      <a:pt x="3487" y="4633"/>
                    </a:cubicBezTo>
                    <a:lnTo>
                      <a:pt x="4949" y="4633"/>
                    </a:lnTo>
                    <a:cubicBezTo>
                      <a:pt x="5212" y="4633"/>
                      <a:pt x="5362" y="4321"/>
                      <a:pt x="5262" y="4108"/>
                    </a:cubicBezTo>
                    <a:lnTo>
                      <a:pt x="2975" y="160"/>
                    </a:lnTo>
                    <a:cubicBezTo>
                      <a:pt x="2919" y="53"/>
                      <a:pt x="2812" y="0"/>
                      <a:pt x="2701"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22" name="组合 21"/>
            <p:cNvGrpSpPr/>
            <p:nvPr/>
          </p:nvGrpSpPr>
          <p:grpSpPr>
            <a:xfrm>
              <a:off x="10951" y="4357"/>
              <a:ext cx="1282" cy="2481"/>
              <a:chOff x="6954070" y="2766383"/>
              <a:chExt cx="814094" cy="1575224"/>
            </a:xfrm>
            <a:gradFill flip="none" rotWithShape="true">
              <a:gsLst>
                <a:gs pos="0">
                  <a:srgbClr val="0045EA"/>
                </a:gs>
                <a:gs pos="100000">
                  <a:srgbClr val="2590FB"/>
                </a:gs>
              </a:gsLst>
              <a:lin ang="16200000" scaled="true"/>
              <a:tileRect/>
            </a:gradFill>
          </p:grpSpPr>
          <p:sp>
            <p:nvSpPr>
              <p:cNvPr id="23" name="Google Shape;207;p18"/>
              <p:cNvSpPr/>
              <p:nvPr/>
            </p:nvSpPr>
            <p:spPr>
              <a:xfrm flipH="true">
                <a:off x="7194490" y="3154131"/>
                <a:ext cx="240419" cy="192463"/>
              </a:xfrm>
              <a:custGeom>
                <a:avLst/>
                <a:gdLst/>
                <a:ahLst/>
                <a:cxnLst/>
                <a:rect l="l" t="t" r="r" b="b"/>
                <a:pathLst>
                  <a:path w="1875" h="1501" extrusionOk="false">
                    <a:moveTo>
                      <a:pt x="413" y="1"/>
                    </a:moveTo>
                    <a:cubicBezTo>
                      <a:pt x="263" y="313"/>
                      <a:pt x="100" y="626"/>
                      <a:pt x="0" y="938"/>
                    </a:cubicBezTo>
                    <a:lnTo>
                      <a:pt x="1562" y="1500"/>
                    </a:lnTo>
                    <a:cubicBezTo>
                      <a:pt x="1662" y="1250"/>
                      <a:pt x="1775" y="988"/>
                      <a:pt x="1875" y="726"/>
                    </a:cubicBezTo>
                    <a:lnTo>
                      <a:pt x="413"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4" name="Google Shape;208;p18"/>
              <p:cNvSpPr/>
              <p:nvPr/>
            </p:nvSpPr>
            <p:spPr>
              <a:xfrm flipH="true">
                <a:off x="6954070" y="2766383"/>
                <a:ext cx="213236" cy="206824"/>
              </a:xfrm>
              <a:custGeom>
                <a:avLst/>
                <a:gdLst/>
                <a:ahLst/>
                <a:cxnLst/>
                <a:rect l="l" t="t" r="r" b="b"/>
                <a:pathLst>
                  <a:path w="1663" h="1613" extrusionOk="false">
                    <a:moveTo>
                      <a:pt x="463" y="1"/>
                    </a:moveTo>
                    <a:cubicBezTo>
                      <a:pt x="313" y="150"/>
                      <a:pt x="150" y="363"/>
                      <a:pt x="0" y="525"/>
                    </a:cubicBezTo>
                    <a:lnTo>
                      <a:pt x="1187" y="1613"/>
                    </a:lnTo>
                    <a:lnTo>
                      <a:pt x="1662" y="1150"/>
                    </a:lnTo>
                    <a:lnTo>
                      <a:pt x="463"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5" name="Google Shape;209;p18"/>
              <p:cNvSpPr/>
              <p:nvPr/>
            </p:nvSpPr>
            <p:spPr>
              <a:xfrm flipH="true">
                <a:off x="7080627" y="2933074"/>
                <a:ext cx="240547" cy="213236"/>
              </a:xfrm>
              <a:custGeom>
                <a:avLst/>
                <a:gdLst/>
                <a:ahLst/>
                <a:cxnLst/>
                <a:rect l="l" t="t" r="r" b="b"/>
                <a:pathLst>
                  <a:path w="1876" h="1663" extrusionOk="false">
                    <a:moveTo>
                      <a:pt x="575" y="0"/>
                    </a:moveTo>
                    <a:cubicBezTo>
                      <a:pt x="363" y="263"/>
                      <a:pt x="151" y="575"/>
                      <a:pt x="1" y="837"/>
                    </a:cubicBezTo>
                    <a:lnTo>
                      <a:pt x="1400" y="1662"/>
                    </a:lnTo>
                    <a:cubicBezTo>
                      <a:pt x="1563" y="1462"/>
                      <a:pt x="1713" y="1200"/>
                      <a:pt x="1875" y="987"/>
                    </a:cubicBezTo>
                    <a:lnTo>
                      <a:pt x="575"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6" name="Google Shape;210;p18"/>
              <p:cNvSpPr/>
              <p:nvPr/>
            </p:nvSpPr>
            <p:spPr>
              <a:xfrm flipH="true">
                <a:off x="7274502" y="3400962"/>
                <a:ext cx="227724" cy="160279"/>
              </a:xfrm>
              <a:custGeom>
                <a:avLst/>
                <a:gdLst/>
                <a:ahLst/>
                <a:cxnLst/>
                <a:rect l="l" t="t" r="r" b="b"/>
                <a:pathLst>
                  <a:path w="1776" h="1250" extrusionOk="false">
                    <a:moveTo>
                      <a:pt x="213" y="0"/>
                    </a:moveTo>
                    <a:cubicBezTo>
                      <a:pt x="113" y="313"/>
                      <a:pt x="50" y="625"/>
                      <a:pt x="0" y="987"/>
                    </a:cubicBezTo>
                    <a:lnTo>
                      <a:pt x="1613" y="1250"/>
                    </a:lnTo>
                    <a:cubicBezTo>
                      <a:pt x="1675" y="987"/>
                      <a:pt x="1725" y="675"/>
                      <a:pt x="1775" y="413"/>
                    </a:cubicBezTo>
                    <a:lnTo>
                      <a:pt x="213"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7" name="Google Shape;225;p18"/>
              <p:cNvSpPr/>
              <p:nvPr/>
            </p:nvSpPr>
            <p:spPr>
              <a:xfrm flipH="true">
                <a:off x="7074219" y="3654074"/>
                <a:ext cx="693945" cy="687533"/>
              </a:xfrm>
              <a:custGeom>
                <a:avLst/>
                <a:gdLst/>
                <a:ahLst/>
                <a:cxnLst/>
                <a:rect l="l" t="t" r="r" b="b"/>
                <a:pathLst>
                  <a:path w="5412" h="5362" extrusionOk="false">
                    <a:moveTo>
                      <a:pt x="1925" y="1"/>
                    </a:moveTo>
                    <a:cubicBezTo>
                      <a:pt x="1925" y="263"/>
                      <a:pt x="1925" y="526"/>
                      <a:pt x="1875" y="788"/>
                    </a:cubicBezTo>
                    <a:lnTo>
                      <a:pt x="412" y="788"/>
                    </a:lnTo>
                    <a:cubicBezTo>
                      <a:pt x="150" y="788"/>
                      <a:pt x="0" y="1038"/>
                      <a:pt x="150" y="1250"/>
                    </a:cubicBezTo>
                    <a:lnTo>
                      <a:pt x="2437" y="5212"/>
                    </a:lnTo>
                    <a:cubicBezTo>
                      <a:pt x="2493" y="5312"/>
                      <a:pt x="2599" y="5362"/>
                      <a:pt x="2710" y="5362"/>
                    </a:cubicBezTo>
                    <a:cubicBezTo>
                      <a:pt x="2821" y="5362"/>
                      <a:pt x="2937" y="5312"/>
                      <a:pt x="3012" y="5212"/>
                    </a:cubicBezTo>
                    <a:lnTo>
                      <a:pt x="5311" y="1250"/>
                    </a:lnTo>
                    <a:cubicBezTo>
                      <a:pt x="5411" y="1038"/>
                      <a:pt x="5249" y="788"/>
                      <a:pt x="4999" y="788"/>
                    </a:cubicBezTo>
                    <a:lnTo>
                      <a:pt x="3537" y="788"/>
                    </a:lnTo>
                    <a:cubicBezTo>
                      <a:pt x="3537" y="576"/>
                      <a:pt x="3537" y="363"/>
                      <a:pt x="3587" y="163"/>
                    </a:cubicBezTo>
                    <a:lnTo>
                      <a:pt x="1925"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28" name="组合 27"/>
            <p:cNvGrpSpPr/>
            <p:nvPr/>
          </p:nvGrpSpPr>
          <p:grpSpPr>
            <a:xfrm>
              <a:off x="8690" y="7322"/>
              <a:ext cx="2503" cy="1264"/>
              <a:chOff x="5518349" y="4649216"/>
              <a:chExt cx="1589718" cy="802551"/>
            </a:xfrm>
            <a:gradFill flip="none" rotWithShape="true">
              <a:gsLst>
                <a:gs pos="0">
                  <a:srgbClr val="0045EA"/>
                </a:gs>
                <a:gs pos="100000">
                  <a:srgbClr val="2590FB"/>
                </a:gs>
              </a:gsLst>
              <a:lin ang="0" scaled="true"/>
              <a:tileRect/>
            </a:gradFill>
          </p:grpSpPr>
          <p:sp>
            <p:nvSpPr>
              <p:cNvPr id="29" name="Google Shape;211;p18"/>
              <p:cNvSpPr/>
              <p:nvPr/>
            </p:nvSpPr>
            <p:spPr>
              <a:xfrm flipH="true">
                <a:off x="6894831" y="4649216"/>
                <a:ext cx="213236" cy="213236"/>
              </a:xfrm>
              <a:custGeom>
                <a:avLst/>
                <a:gdLst/>
                <a:ahLst/>
                <a:cxnLst/>
                <a:rect l="l" t="t" r="r" b="b"/>
                <a:pathLst>
                  <a:path w="1663" h="1663" extrusionOk="false">
                    <a:moveTo>
                      <a:pt x="1200" y="0"/>
                    </a:moveTo>
                    <a:lnTo>
                      <a:pt x="1" y="1150"/>
                    </a:lnTo>
                    <a:cubicBezTo>
                      <a:pt x="213" y="1350"/>
                      <a:pt x="363" y="1512"/>
                      <a:pt x="576" y="1662"/>
                    </a:cubicBezTo>
                    <a:lnTo>
                      <a:pt x="1663" y="412"/>
                    </a:lnTo>
                    <a:cubicBezTo>
                      <a:pt x="1513" y="313"/>
                      <a:pt x="1350" y="150"/>
                      <a:pt x="1200"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0" name="Google Shape;212;p18"/>
              <p:cNvSpPr/>
              <p:nvPr/>
            </p:nvSpPr>
            <p:spPr>
              <a:xfrm flipH="true">
                <a:off x="6519903" y="4889507"/>
                <a:ext cx="194001" cy="240547"/>
              </a:xfrm>
              <a:custGeom>
                <a:avLst/>
                <a:gdLst/>
                <a:ahLst/>
                <a:cxnLst/>
                <a:rect l="l" t="t" r="r" b="b"/>
                <a:pathLst>
                  <a:path w="1513" h="1876" extrusionOk="false">
                    <a:moveTo>
                      <a:pt x="726" y="1"/>
                    </a:moveTo>
                    <a:lnTo>
                      <a:pt x="1" y="1463"/>
                    </a:lnTo>
                    <a:cubicBezTo>
                      <a:pt x="313" y="1613"/>
                      <a:pt x="626" y="1775"/>
                      <a:pt x="938" y="1875"/>
                    </a:cubicBezTo>
                    <a:lnTo>
                      <a:pt x="1513" y="313"/>
                    </a:lnTo>
                    <a:cubicBezTo>
                      <a:pt x="1251" y="213"/>
                      <a:pt x="988" y="101"/>
                      <a:pt x="726" y="1"/>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1" name="Google Shape;213;p18"/>
              <p:cNvSpPr/>
              <p:nvPr/>
            </p:nvSpPr>
            <p:spPr>
              <a:xfrm flipH="true">
                <a:off x="6306667" y="4963235"/>
                <a:ext cx="166819" cy="234008"/>
              </a:xfrm>
              <a:custGeom>
                <a:avLst/>
                <a:gdLst/>
                <a:ahLst/>
                <a:cxnLst/>
                <a:rect l="l" t="t" r="r" b="b"/>
                <a:pathLst>
                  <a:path w="1301" h="1825" extrusionOk="false">
                    <a:moveTo>
                      <a:pt x="463" y="0"/>
                    </a:moveTo>
                    <a:lnTo>
                      <a:pt x="0" y="1613"/>
                    </a:lnTo>
                    <a:cubicBezTo>
                      <a:pt x="363" y="1712"/>
                      <a:pt x="675" y="1762"/>
                      <a:pt x="988" y="1825"/>
                    </a:cubicBezTo>
                    <a:lnTo>
                      <a:pt x="1300" y="200"/>
                    </a:lnTo>
                    <a:cubicBezTo>
                      <a:pt x="988" y="150"/>
                      <a:pt x="725" y="100"/>
                      <a:pt x="463"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2" name="Google Shape;214;p18"/>
              <p:cNvSpPr/>
              <p:nvPr/>
            </p:nvSpPr>
            <p:spPr>
              <a:xfrm flipH="true">
                <a:off x="6720190" y="4775772"/>
                <a:ext cx="214775" cy="240419"/>
              </a:xfrm>
              <a:custGeom>
                <a:avLst/>
                <a:gdLst/>
                <a:ahLst/>
                <a:cxnLst/>
                <a:rect l="l" t="t" r="r" b="b"/>
                <a:pathLst>
                  <a:path w="1675" h="1875" extrusionOk="false">
                    <a:moveTo>
                      <a:pt x="938" y="0"/>
                    </a:moveTo>
                    <a:lnTo>
                      <a:pt x="0" y="1300"/>
                    </a:lnTo>
                    <a:cubicBezTo>
                      <a:pt x="263" y="1512"/>
                      <a:pt x="575" y="1725"/>
                      <a:pt x="838" y="1875"/>
                    </a:cubicBezTo>
                    <a:lnTo>
                      <a:pt x="1675" y="475"/>
                    </a:lnTo>
                    <a:cubicBezTo>
                      <a:pt x="1462" y="313"/>
                      <a:pt x="1200" y="163"/>
                      <a:pt x="938"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3" name="Google Shape;226;p18"/>
              <p:cNvSpPr/>
              <p:nvPr/>
            </p:nvSpPr>
            <p:spPr>
              <a:xfrm flipH="true">
                <a:off x="5518349" y="4778210"/>
                <a:ext cx="702023" cy="673557"/>
              </a:xfrm>
              <a:custGeom>
                <a:avLst/>
                <a:gdLst/>
                <a:ahLst/>
                <a:cxnLst/>
                <a:rect l="l" t="t" r="r" b="b"/>
                <a:pathLst>
                  <a:path w="5475" h="5253" extrusionOk="false">
                    <a:moveTo>
                      <a:pt x="1162" y="0"/>
                    </a:moveTo>
                    <a:cubicBezTo>
                      <a:pt x="982" y="0"/>
                      <a:pt x="788" y="137"/>
                      <a:pt x="788" y="344"/>
                    </a:cubicBezTo>
                    <a:lnTo>
                      <a:pt x="788" y="1806"/>
                    </a:lnTo>
                    <a:cubicBezTo>
                      <a:pt x="576" y="1806"/>
                      <a:pt x="363" y="1806"/>
                      <a:pt x="163" y="1756"/>
                    </a:cubicBezTo>
                    <a:lnTo>
                      <a:pt x="1" y="3418"/>
                    </a:lnTo>
                    <a:lnTo>
                      <a:pt x="788" y="3418"/>
                    </a:lnTo>
                    <a:lnTo>
                      <a:pt x="788" y="4930"/>
                    </a:lnTo>
                    <a:cubicBezTo>
                      <a:pt x="788" y="5121"/>
                      <a:pt x="953" y="5252"/>
                      <a:pt x="1120" y="5252"/>
                    </a:cubicBezTo>
                    <a:cubicBezTo>
                      <a:pt x="1183" y="5252"/>
                      <a:pt x="1246" y="5233"/>
                      <a:pt x="1301" y="5192"/>
                    </a:cubicBezTo>
                    <a:lnTo>
                      <a:pt x="5262" y="2893"/>
                    </a:lnTo>
                    <a:cubicBezTo>
                      <a:pt x="5474" y="2793"/>
                      <a:pt x="5474" y="2481"/>
                      <a:pt x="5262" y="2331"/>
                    </a:cubicBezTo>
                    <a:lnTo>
                      <a:pt x="1301" y="31"/>
                    </a:lnTo>
                    <a:cubicBezTo>
                      <a:pt x="1258" y="10"/>
                      <a:pt x="1211" y="0"/>
                      <a:pt x="1162"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grpSp>
        <p:nvGrpSpPr>
          <p:cNvPr id="37" name="组合 36"/>
          <p:cNvGrpSpPr/>
          <p:nvPr/>
        </p:nvGrpSpPr>
        <p:grpSpPr>
          <a:xfrm>
            <a:off x="534670" y="1512570"/>
            <a:ext cx="4263390" cy="4709473"/>
            <a:chOff x="407" y="2729"/>
            <a:chExt cx="6951" cy="5756"/>
          </a:xfrm>
        </p:grpSpPr>
        <p:sp>
          <p:nvSpPr>
            <p:cNvPr id="39" name="矩形 38"/>
            <p:cNvSpPr/>
            <p:nvPr/>
          </p:nvSpPr>
          <p:spPr>
            <a:xfrm>
              <a:off x="407" y="2729"/>
              <a:ext cx="6951" cy="5756"/>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grpSp>
          <p:nvGrpSpPr>
            <p:cNvPr id="41" name="组合 40"/>
            <p:cNvGrpSpPr/>
            <p:nvPr/>
          </p:nvGrpSpPr>
          <p:grpSpPr>
            <a:xfrm>
              <a:off x="910" y="2873"/>
              <a:ext cx="6153" cy="5544"/>
              <a:chOff x="1479834" y="2240508"/>
              <a:chExt cx="2713751" cy="1528146"/>
            </a:xfrm>
          </p:grpSpPr>
          <p:sp>
            <p:nvSpPr>
              <p:cNvPr id="43" name="文本框 42"/>
              <p:cNvSpPr txBox="true"/>
              <p:nvPr/>
            </p:nvSpPr>
            <p:spPr>
              <a:xfrm>
                <a:off x="1479834" y="2417811"/>
                <a:ext cx="2713751" cy="1350843"/>
              </a:xfrm>
              <a:prstGeom prst="rect">
                <a:avLst/>
              </a:prstGeom>
              <a:noFill/>
            </p:spPr>
            <p:txBody>
              <a:bodyPr wrap="square" rtlCol="0">
                <a:spAutoFit/>
              </a:bodyPr>
              <a:p>
                <a:pPr algn="l">
                  <a:lnSpc>
                    <a:spcPct val="130000"/>
                  </a:lnSpc>
                </a:pPr>
                <a:r>
                  <a:rPr lang="zh-CN" altLang="en-US" sz="2800" dirty="0">
                    <a:solidFill>
                      <a:schemeClr val="bg1"/>
                    </a:solidFill>
                    <a:latin typeface="微软雅黑"/>
                    <a:ea typeface="微软雅黑"/>
                    <a:sym typeface="微软雅黑"/>
                  </a:rPr>
                  <a:t>包括：科技创新密切相关的战略、规划、政策以及科技体制机制改革、产业科技创新、创新要素配置、科技服务、科技中介、技术预测等研究。</a:t>
                </a:r>
                <a:endParaRPr lang="zh-CN" altLang="en-US" sz="2800" b="1" dirty="0">
                  <a:solidFill>
                    <a:schemeClr val="bg1"/>
                  </a:solidFill>
                  <a:latin typeface="微软雅黑"/>
                  <a:ea typeface="微软雅黑"/>
                  <a:sym typeface="微软雅黑"/>
                </a:endParaRPr>
              </a:p>
            </p:txBody>
          </p:sp>
          <p:sp>
            <p:nvSpPr>
              <p:cNvPr id="44" name="文本框 43"/>
              <p:cNvSpPr txBox="true"/>
              <p:nvPr/>
            </p:nvSpPr>
            <p:spPr>
              <a:xfrm>
                <a:off x="1911894" y="2240508"/>
                <a:ext cx="1648096" cy="217349"/>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01</a:t>
                </a:r>
                <a:endParaRPr lang="zh-CN" altLang="en-US" sz="3600" dirty="0">
                  <a:solidFill>
                    <a:schemeClr val="bg1"/>
                  </a:solidFill>
                  <a:latin typeface="微软雅黑"/>
                  <a:ea typeface="微软雅黑"/>
                  <a:sym typeface="微软雅黑"/>
                </a:endParaRPr>
              </a:p>
            </p:txBody>
          </p:sp>
        </p:grpSp>
      </p:grpSp>
      <p:grpSp>
        <p:nvGrpSpPr>
          <p:cNvPr id="46" name="组合 45"/>
          <p:cNvGrpSpPr/>
          <p:nvPr/>
        </p:nvGrpSpPr>
        <p:grpSpPr>
          <a:xfrm>
            <a:off x="7646035" y="1507490"/>
            <a:ext cx="4263390" cy="4709473"/>
            <a:chOff x="407" y="2729"/>
            <a:chExt cx="6951" cy="5756"/>
          </a:xfrm>
        </p:grpSpPr>
        <p:sp>
          <p:nvSpPr>
            <p:cNvPr id="47" name="矩形 46"/>
            <p:cNvSpPr/>
            <p:nvPr/>
          </p:nvSpPr>
          <p:spPr>
            <a:xfrm>
              <a:off x="407" y="2729"/>
              <a:ext cx="6951" cy="5756"/>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grpSp>
          <p:nvGrpSpPr>
            <p:cNvPr id="48" name="组合 47"/>
            <p:cNvGrpSpPr/>
            <p:nvPr/>
          </p:nvGrpSpPr>
          <p:grpSpPr>
            <a:xfrm>
              <a:off x="806" y="3273"/>
              <a:ext cx="6153" cy="4107"/>
              <a:chOff x="1434173" y="2350680"/>
              <a:chExt cx="2713751" cy="1132055"/>
            </a:xfrm>
          </p:grpSpPr>
          <p:sp>
            <p:nvSpPr>
              <p:cNvPr id="49" name="文本框 48"/>
              <p:cNvSpPr txBox="true"/>
              <p:nvPr/>
            </p:nvSpPr>
            <p:spPr>
              <a:xfrm>
                <a:off x="1434173" y="2697626"/>
                <a:ext cx="2713751" cy="785109"/>
              </a:xfrm>
              <a:prstGeom prst="rect">
                <a:avLst/>
              </a:prstGeom>
              <a:noFill/>
            </p:spPr>
            <p:txBody>
              <a:bodyPr wrap="square" rtlCol="0">
                <a:spAutoFit/>
              </a:bodyPr>
              <a:p>
                <a:pPr algn="l">
                  <a:lnSpc>
                    <a:spcPct val="130000"/>
                  </a:lnSpc>
                </a:pPr>
                <a:r>
                  <a:rPr lang="zh-CN" altLang="en-US" sz="2800" dirty="0">
                    <a:solidFill>
                      <a:schemeClr val="bg1"/>
                    </a:solidFill>
                    <a:latin typeface="微软雅黑"/>
                    <a:ea typeface="微软雅黑"/>
                    <a:sym typeface="微软雅黑"/>
                  </a:rPr>
                  <a:t>不包括：纯技术性理论、自然科学理论、社会科学理论、以及日常行政管理工作制度等。</a:t>
                </a:r>
                <a:endParaRPr lang="zh-CN" altLang="en-US" sz="2800" dirty="0">
                  <a:solidFill>
                    <a:schemeClr val="bg1"/>
                  </a:solidFill>
                  <a:latin typeface="微软雅黑"/>
                  <a:ea typeface="微软雅黑"/>
                  <a:sym typeface="微软雅黑"/>
                </a:endParaRPr>
              </a:p>
            </p:txBody>
          </p:sp>
          <p:sp>
            <p:nvSpPr>
              <p:cNvPr id="50" name="文本框 49"/>
              <p:cNvSpPr txBox="true"/>
              <p:nvPr/>
            </p:nvSpPr>
            <p:spPr>
              <a:xfrm>
                <a:off x="1997283" y="2350680"/>
                <a:ext cx="1648096" cy="217350"/>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02</a:t>
                </a:r>
                <a:endParaRPr lang="zh-CN" altLang="en-US" sz="3600" dirty="0">
                  <a:solidFill>
                    <a:schemeClr val="bg1"/>
                  </a:solidFill>
                  <a:latin typeface="微软雅黑"/>
                  <a:ea typeface="微软雅黑"/>
                  <a:sym typeface="微软雅黑"/>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研究分类</a:t>
            </a:r>
            <a:endParaRPr lang="zh-CN" altLang="en-US" dirty="0">
              <a:sym typeface="微软雅黑"/>
            </a:endParaRPr>
          </a:p>
        </p:txBody>
      </p:sp>
      <p:pic>
        <p:nvPicPr>
          <p:cNvPr id="6" name="图形 5"/>
          <p:cNvPicPr>
            <a:picLocks noChangeAspect="true"/>
          </p:cNvPicPr>
          <p:nvPr/>
        </p:nvPicPr>
        <p:blipFill>
          <a:blip r:embed="rId2" cstate="screen"/>
          <a:stretch>
            <a:fillRect/>
          </a:stretch>
        </p:blipFill>
        <p:spPr>
          <a:xfrm>
            <a:off x="258307" y="29342"/>
            <a:ext cx="823913" cy="909638"/>
          </a:xfrm>
          <a:prstGeom prst="rect">
            <a:avLst/>
          </a:prstGeom>
        </p:spPr>
      </p:pic>
      <p:grpSp>
        <p:nvGrpSpPr>
          <p:cNvPr id="11" name="组合 10"/>
          <p:cNvGrpSpPr/>
          <p:nvPr/>
        </p:nvGrpSpPr>
        <p:grpSpPr>
          <a:xfrm>
            <a:off x="71755" y="1426210"/>
            <a:ext cx="4871085" cy="4878705"/>
            <a:chOff x="407" y="2729"/>
            <a:chExt cx="6951" cy="6627"/>
          </a:xfrm>
        </p:grpSpPr>
        <p:grpSp>
          <p:nvGrpSpPr>
            <p:cNvPr id="8" name="组合 7"/>
            <p:cNvGrpSpPr/>
            <p:nvPr/>
          </p:nvGrpSpPr>
          <p:grpSpPr>
            <a:xfrm>
              <a:off x="407" y="2729"/>
              <a:ext cx="6951" cy="6627"/>
              <a:chOff x="1333500" y="2025650"/>
              <a:chExt cx="2817212" cy="2806700"/>
            </a:xfrm>
          </p:grpSpPr>
          <p:sp>
            <p:nvSpPr>
              <p:cNvPr id="9" name="椭圆 8"/>
              <p:cNvSpPr/>
              <p:nvPr/>
            </p:nvSpPr>
            <p:spPr>
              <a:xfrm>
                <a:off x="1333500" y="2025650"/>
                <a:ext cx="2817212" cy="2806700"/>
              </a:xfrm>
              <a:prstGeom prst="ellipse">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sym typeface="微软雅黑"/>
                </a:endParaRPr>
              </a:p>
            </p:txBody>
          </p:sp>
          <p:sp>
            <p:nvSpPr>
              <p:cNvPr id="10" name="椭圆 9"/>
              <p:cNvSpPr/>
              <p:nvPr/>
            </p:nvSpPr>
            <p:spPr>
              <a:xfrm>
                <a:off x="1509485" y="2202543"/>
                <a:ext cx="2452914" cy="2452914"/>
              </a:xfrm>
              <a:prstGeom prst="ellipse">
                <a:avLst/>
              </a:prstGeom>
              <a:no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4" name="组合 13"/>
            <p:cNvGrpSpPr/>
            <p:nvPr/>
          </p:nvGrpSpPr>
          <p:grpSpPr>
            <a:xfrm>
              <a:off x="1450" y="3346"/>
              <a:ext cx="5238" cy="4701"/>
              <a:chOff x="1718282" y="2370991"/>
              <a:chExt cx="2310533" cy="1295821"/>
            </a:xfrm>
          </p:grpSpPr>
          <p:sp>
            <p:nvSpPr>
              <p:cNvPr id="15" name="文本框 14"/>
              <p:cNvSpPr txBox="true"/>
              <p:nvPr/>
            </p:nvSpPr>
            <p:spPr>
              <a:xfrm>
                <a:off x="1959971" y="2590102"/>
                <a:ext cx="1648096" cy="172383"/>
              </a:xfrm>
              <a:prstGeom prst="rect">
                <a:avLst/>
              </a:prstGeom>
              <a:noFill/>
            </p:spPr>
            <p:txBody>
              <a:bodyPr wrap="square" rtlCol="0">
                <a:spAutoFit/>
              </a:bodyPr>
              <a:lstStyle/>
              <a:p>
                <a:pPr algn="ctr"/>
                <a:r>
                  <a:rPr lang="zh-CN" altLang="en-US" sz="2400" dirty="0">
                    <a:solidFill>
                      <a:schemeClr val="bg1"/>
                    </a:solidFill>
                    <a:latin typeface="微软雅黑"/>
                    <a:ea typeface="微软雅黑"/>
                    <a:sym typeface="微软雅黑"/>
                  </a:rPr>
                  <a:t>重点项目</a:t>
                </a:r>
                <a:endParaRPr lang="zh-CN" altLang="en-US" sz="2400" dirty="0">
                  <a:solidFill>
                    <a:schemeClr val="bg1"/>
                  </a:solidFill>
                  <a:latin typeface="微软雅黑"/>
                  <a:ea typeface="微软雅黑"/>
                  <a:sym typeface="微软雅黑"/>
                </a:endParaRPr>
              </a:p>
            </p:txBody>
          </p:sp>
          <p:sp>
            <p:nvSpPr>
              <p:cNvPr id="16" name="文本框 15"/>
              <p:cNvSpPr txBox="true"/>
              <p:nvPr/>
            </p:nvSpPr>
            <p:spPr>
              <a:xfrm>
                <a:off x="1718282" y="2734753"/>
                <a:ext cx="2310533" cy="932059"/>
              </a:xfrm>
              <a:prstGeom prst="rect">
                <a:avLst/>
              </a:prstGeom>
              <a:noFill/>
            </p:spPr>
            <p:txBody>
              <a:bodyPr wrap="square" rtlCol="0">
                <a:spAutoFit/>
              </a:bodyPr>
              <a:lstStyle/>
              <a:p>
                <a:pPr algn="l">
                  <a:lnSpc>
                    <a:spcPct val="130000"/>
                  </a:lnSpc>
                </a:pPr>
                <a:r>
                  <a:rPr sz="2400" b="1" dirty="0">
                    <a:solidFill>
                      <a:schemeClr val="bg1"/>
                    </a:solidFill>
                    <a:latin typeface="微软雅黑"/>
                    <a:ea typeface="微软雅黑"/>
                    <a:sym typeface="微软雅黑"/>
                  </a:rPr>
                  <a:t>围绕省委省政府、市委市政府关于科技发展战略规划、重大科技创新政策需求，开展顶层设计、战略规划、宏观研究等。</a:t>
                </a:r>
                <a:endParaRPr sz="2400" b="1" dirty="0">
                  <a:solidFill>
                    <a:schemeClr val="bg1"/>
                  </a:solidFill>
                  <a:latin typeface="微软雅黑"/>
                  <a:ea typeface="微软雅黑"/>
                  <a:sym typeface="微软雅黑"/>
                </a:endParaRPr>
              </a:p>
            </p:txBody>
          </p:sp>
          <p:sp>
            <p:nvSpPr>
              <p:cNvPr id="17" name="文本框 16"/>
              <p:cNvSpPr txBox="true"/>
              <p:nvPr/>
            </p:nvSpPr>
            <p:spPr>
              <a:xfrm>
                <a:off x="1911894" y="2370991"/>
                <a:ext cx="1648096" cy="241565"/>
              </a:xfrm>
              <a:prstGeom prst="rect">
                <a:avLst/>
              </a:prstGeom>
              <a:noFill/>
            </p:spPr>
            <p:txBody>
              <a:bodyPr wrap="square" rtlCol="0">
                <a:spAutoFit/>
              </a:bodyPr>
              <a:lstStyle/>
              <a:p>
                <a:pPr algn="ctr"/>
                <a:r>
                  <a:rPr lang="en-US" altLang="zh-CN" sz="3600" dirty="0">
                    <a:solidFill>
                      <a:schemeClr val="bg1"/>
                    </a:solidFill>
                    <a:latin typeface="微软雅黑"/>
                    <a:ea typeface="微软雅黑"/>
                    <a:sym typeface="微软雅黑"/>
                  </a:rPr>
                  <a:t>01</a:t>
                </a:r>
                <a:endParaRPr lang="zh-CN" altLang="en-US" sz="3600" dirty="0">
                  <a:solidFill>
                    <a:schemeClr val="bg1"/>
                  </a:solidFill>
                  <a:latin typeface="微软雅黑"/>
                  <a:ea typeface="微软雅黑"/>
                  <a:sym typeface="微软雅黑"/>
                </a:endParaRPr>
              </a:p>
            </p:txBody>
          </p:sp>
        </p:grpSp>
      </p:grpSp>
      <p:grpSp>
        <p:nvGrpSpPr>
          <p:cNvPr id="18" name="组合 17"/>
          <p:cNvGrpSpPr/>
          <p:nvPr/>
        </p:nvGrpSpPr>
        <p:grpSpPr>
          <a:xfrm>
            <a:off x="8406933" y="2362966"/>
            <a:ext cx="2127277" cy="1836654"/>
            <a:chOff x="1672304" y="2404876"/>
            <a:chExt cx="2127277" cy="1836654"/>
          </a:xfrm>
        </p:grpSpPr>
        <p:sp>
          <p:nvSpPr>
            <p:cNvPr id="19" name="文本框 18"/>
            <p:cNvSpPr txBox="true"/>
            <p:nvPr/>
          </p:nvSpPr>
          <p:spPr>
            <a:xfrm>
              <a:off x="1911894" y="3028599"/>
              <a:ext cx="1648096" cy="461665"/>
            </a:xfrm>
            <a:prstGeom prst="rect">
              <a:avLst/>
            </a:prstGeom>
            <a:noFill/>
          </p:spPr>
          <p:txBody>
            <a:bodyPr wrap="square" rtlCol="0">
              <a:spAutoFit/>
            </a:bodyPr>
            <a:lstStyle/>
            <a:p>
              <a:pPr algn="ctr"/>
              <a:r>
                <a:rPr lang="zh-CN" altLang="en-US" sz="2400" dirty="0">
                  <a:solidFill>
                    <a:schemeClr val="bg1"/>
                  </a:solidFill>
                  <a:latin typeface="微软雅黑"/>
                  <a:ea typeface="微软雅黑"/>
                  <a:sym typeface="微软雅黑"/>
                </a:rPr>
                <a:t>标题文本</a:t>
              </a:r>
              <a:endParaRPr lang="zh-CN" altLang="en-US" sz="2400" dirty="0">
                <a:solidFill>
                  <a:schemeClr val="bg1"/>
                </a:solidFill>
                <a:latin typeface="微软雅黑"/>
                <a:ea typeface="微软雅黑"/>
                <a:sym typeface="微软雅黑"/>
              </a:endParaRPr>
            </a:p>
          </p:txBody>
        </p:sp>
        <p:sp>
          <p:nvSpPr>
            <p:cNvPr id="20" name="文本框 19"/>
            <p:cNvSpPr txBox="true"/>
            <p:nvPr/>
          </p:nvSpPr>
          <p:spPr>
            <a:xfrm>
              <a:off x="1672304" y="3429000"/>
              <a:ext cx="2127277"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a:ea typeface="微软雅黑"/>
                  <a:sym typeface="微软雅黑"/>
                </a:rPr>
                <a:t>统一字体使阅读更加流畅复制粘贴字体选择保留文本的唯一选项</a:t>
              </a:r>
              <a:r>
                <a:rPr lang="en-US" altLang="zh-CN" sz="1200" dirty="0">
                  <a:solidFill>
                    <a:schemeClr val="bg1"/>
                  </a:solidFill>
                  <a:latin typeface="微软雅黑"/>
                  <a:ea typeface="微软雅黑"/>
                  <a:sym typeface="微软雅黑"/>
                </a:rPr>
                <a:t>……</a:t>
              </a:r>
              <a:endParaRPr lang="en-US" altLang="zh-CN" sz="1200" dirty="0">
                <a:solidFill>
                  <a:schemeClr val="bg1"/>
                </a:solidFill>
                <a:latin typeface="微软雅黑"/>
                <a:ea typeface="微软雅黑"/>
                <a:sym typeface="微软雅黑"/>
              </a:endParaRPr>
            </a:p>
          </p:txBody>
        </p:sp>
        <p:sp>
          <p:nvSpPr>
            <p:cNvPr id="21" name="文本框 20"/>
            <p:cNvSpPr txBox="true"/>
            <p:nvPr/>
          </p:nvSpPr>
          <p:spPr>
            <a:xfrm>
              <a:off x="1911894" y="2404876"/>
              <a:ext cx="1648096" cy="646331"/>
            </a:xfrm>
            <a:prstGeom prst="rect">
              <a:avLst/>
            </a:prstGeom>
            <a:noFill/>
          </p:spPr>
          <p:txBody>
            <a:bodyPr wrap="square" rtlCol="0">
              <a:spAutoFit/>
            </a:bodyPr>
            <a:lstStyle/>
            <a:p>
              <a:pPr algn="ctr"/>
              <a:r>
                <a:rPr lang="en-US" altLang="zh-CN" sz="3600" dirty="0">
                  <a:solidFill>
                    <a:schemeClr val="bg1"/>
                  </a:solidFill>
                  <a:latin typeface="微软雅黑"/>
                  <a:ea typeface="微软雅黑"/>
                  <a:sym typeface="微软雅黑"/>
                </a:rPr>
                <a:t>#02</a:t>
              </a:r>
              <a:endParaRPr lang="zh-CN" altLang="en-US" sz="3600" dirty="0">
                <a:solidFill>
                  <a:schemeClr val="bg1"/>
                </a:solidFill>
                <a:latin typeface="微软雅黑"/>
                <a:ea typeface="微软雅黑"/>
                <a:sym typeface="微软雅黑"/>
              </a:endParaRPr>
            </a:p>
          </p:txBody>
        </p:sp>
      </p:grpSp>
      <p:sp>
        <p:nvSpPr>
          <p:cNvPr id="24" name="椭圆 23"/>
          <p:cNvSpPr/>
          <p:nvPr/>
        </p:nvSpPr>
        <p:spPr>
          <a:xfrm>
            <a:off x="5165090" y="2986405"/>
            <a:ext cx="1861820" cy="1844040"/>
          </a:xfrm>
          <a:prstGeom prst="ellipse">
            <a:avLst/>
          </a:prstGeom>
          <a:blipFill>
            <a:blip r:embed="rId3" cstate="screen"/>
            <a:stretch>
              <a:fillRect/>
            </a:stretch>
          </a:blipFill>
          <a:ln w="57150">
            <a:gradFill>
              <a:gsLst>
                <a:gs pos="0">
                  <a:srgbClr val="2590FB"/>
                </a:gs>
                <a:gs pos="100000">
                  <a:srgbClr val="0045EA"/>
                </a:gs>
              </a:gsLst>
              <a:lin ang="5400000" scaled="true"/>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sym typeface="微软雅黑"/>
            </a:endParaRPr>
          </a:p>
        </p:txBody>
      </p:sp>
      <p:grpSp>
        <p:nvGrpSpPr>
          <p:cNvPr id="25" name="组合 24"/>
          <p:cNvGrpSpPr/>
          <p:nvPr/>
        </p:nvGrpSpPr>
        <p:grpSpPr>
          <a:xfrm>
            <a:off x="8225160" y="2252990"/>
            <a:ext cx="3020060" cy="2715303"/>
            <a:chOff x="1769784" y="2350300"/>
            <a:chExt cx="2097725" cy="1178734"/>
          </a:xfrm>
        </p:grpSpPr>
        <p:sp>
          <p:nvSpPr>
            <p:cNvPr id="26" name="文本框 25"/>
            <p:cNvSpPr txBox="true"/>
            <p:nvPr/>
          </p:nvSpPr>
          <p:spPr>
            <a:xfrm>
              <a:off x="1959971" y="2608527"/>
              <a:ext cx="1648096" cy="199852"/>
            </a:xfrm>
            <a:prstGeom prst="rect">
              <a:avLst/>
            </a:prstGeom>
            <a:noFill/>
          </p:spPr>
          <p:txBody>
            <a:bodyPr wrap="square" rtlCol="0">
              <a:spAutoFit/>
            </a:bodyPr>
            <a:p>
              <a:pPr algn="ctr"/>
              <a:r>
                <a:rPr lang="zh-CN" altLang="en-US" sz="2400" dirty="0">
                  <a:solidFill>
                    <a:schemeClr val="bg1"/>
                  </a:solidFill>
                  <a:latin typeface="微软雅黑"/>
                  <a:ea typeface="微软雅黑"/>
                  <a:sym typeface="微软雅黑"/>
                </a:rPr>
                <a:t>一般项目</a:t>
              </a:r>
              <a:endParaRPr lang="zh-CN" altLang="en-US" sz="2400" dirty="0">
                <a:solidFill>
                  <a:schemeClr val="bg1"/>
                </a:solidFill>
                <a:latin typeface="微软雅黑"/>
                <a:ea typeface="微软雅黑"/>
                <a:sym typeface="微软雅黑"/>
              </a:endParaRPr>
            </a:p>
          </p:txBody>
        </p:sp>
        <p:sp>
          <p:nvSpPr>
            <p:cNvPr id="27" name="文本框 26"/>
            <p:cNvSpPr txBox="true"/>
            <p:nvPr/>
          </p:nvSpPr>
          <p:spPr>
            <a:xfrm>
              <a:off x="1769784" y="2794680"/>
              <a:ext cx="2097725" cy="734354"/>
            </a:xfrm>
            <a:prstGeom prst="rect">
              <a:avLst/>
            </a:prstGeom>
            <a:noFill/>
          </p:spPr>
          <p:txBody>
            <a:bodyPr wrap="square" rtlCol="0">
              <a:spAutoFit/>
            </a:bodyPr>
            <a:p>
              <a:pPr algn="l">
                <a:lnSpc>
                  <a:spcPct val="130000"/>
                </a:lnSpc>
              </a:pPr>
              <a:r>
                <a:rPr sz="2000" b="1" dirty="0">
                  <a:solidFill>
                    <a:schemeClr val="bg1"/>
                  </a:solidFill>
                  <a:latin typeface="微软雅黑"/>
                  <a:ea typeface="微软雅黑"/>
                  <a:sym typeface="微软雅黑"/>
                </a:rPr>
                <a:t>围绕解决科技创新工作中的重点、热点、难点问题，开展专项研究，提出政策措施、决策咨询建议。</a:t>
              </a:r>
              <a:endParaRPr sz="2000" b="1" dirty="0">
                <a:solidFill>
                  <a:schemeClr val="bg1"/>
                </a:solidFill>
                <a:latin typeface="微软雅黑"/>
                <a:ea typeface="微软雅黑"/>
                <a:sym typeface="微软雅黑"/>
              </a:endParaRPr>
            </a:p>
          </p:txBody>
        </p:sp>
        <p:sp>
          <p:nvSpPr>
            <p:cNvPr id="28" name="文本框 27"/>
            <p:cNvSpPr txBox="true"/>
            <p:nvPr/>
          </p:nvSpPr>
          <p:spPr>
            <a:xfrm>
              <a:off x="1911894" y="2350300"/>
              <a:ext cx="1648096" cy="280069"/>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#02</a:t>
              </a:r>
              <a:endParaRPr lang="zh-CN" altLang="en-US" sz="3600" dirty="0">
                <a:solidFill>
                  <a:schemeClr val="bg1"/>
                </a:solidFill>
                <a:latin typeface="微软雅黑"/>
                <a:ea typeface="微软雅黑"/>
                <a:sym typeface="微软雅黑"/>
              </a:endParaRPr>
            </a:p>
          </p:txBody>
        </p:sp>
      </p:grpSp>
      <p:grpSp>
        <p:nvGrpSpPr>
          <p:cNvPr id="12" name="组合 11"/>
          <p:cNvGrpSpPr/>
          <p:nvPr/>
        </p:nvGrpSpPr>
        <p:grpSpPr>
          <a:xfrm>
            <a:off x="7249795" y="1438275"/>
            <a:ext cx="4871085" cy="4878705"/>
            <a:chOff x="407" y="2729"/>
            <a:chExt cx="6951" cy="6627"/>
          </a:xfrm>
        </p:grpSpPr>
        <p:grpSp>
          <p:nvGrpSpPr>
            <p:cNvPr id="13" name="组合 12"/>
            <p:cNvGrpSpPr/>
            <p:nvPr/>
          </p:nvGrpSpPr>
          <p:grpSpPr>
            <a:xfrm>
              <a:off x="407" y="2729"/>
              <a:ext cx="6951" cy="6627"/>
              <a:chOff x="1333500" y="2025650"/>
              <a:chExt cx="2817212" cy="2806700"/>
            </a:xfrm>
          </p:grpSpPr>
          <p:sp>
            <p:nvSpPr>
              <p:cNvPr id="22" name="椭圆 21"/>
              <p:cNvSpPr/>
              <p:nvPr/>
            </p:nvSpPr>
            <p:spPr>
              <a:xfrm>
                <a:off x="1333500" y="2025650"/>
                <a:ext cx="2817212" cy="2806700"/>
              </a:xfrm>
              <a:prstGeom prst="ellipse">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sp>
            <p:nvSpPr>
              <p:cNvPr id="23" name="椭圆 22"/>
              <p:cNvSpPr/>
              <p:nvPr/>
            </p:nvSpPr>
            <p:spPr>
              <a:xfrm>
                <a:off x="1509485" y="2202543"/>
                <a:ext cx="2452914" cy="2452914"/>
              </a:xfrm>
              <a:prstGeom prst="ellipse">
                <a:avLst/>
              </a:prstGeom>
              <a:noFill/>
              <a:ln w="28575">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a:ea typeface="微软雅黑"/>
                  <a:sym typeface="微软雅黑"/>
                </a:endParaRPr>
              </a:p>
            </p:txBody>
          </p:sp>
        </p:grpSp>
        <p:grpSp>
          <p:nvGrpSpPr>
            <p:cNvPr id="29" name="组合 28"/>
            <p:cNvGrpSpPr/>
            <p:nvPr/>
          </p:nvGrpSpPr>
          <p:grpSpPr>
            <a:xfrm>
              <a:off x="1450" y="3346"/>
              <a:ext cx="5238" cy="2681"/>
              <a:chOff x="1718282" y="2370991"/>
              <a:chExt cx="2310533" cy="738937"/>
            </a:xfrm>
          </p:grpSpPr>
          <p:sp>
            <p:nvSpPr>
              <p:cNvPr id="30" name="文本框 29"/>
              <p:cNvSpPr txBox="true"/>
              <p:nvPr/>
            </p:nvSpPr>
            <p:spPr>
              <a:xfrm>
                <a:off x="1959971" y="2590102"/>
                <a:ext cx="1648096" cy="172377"/>
              </a:xfrm>
              <a:prstGeom prst="rect">
                <a:avLst/>
              </a:prstGeom>
              <a:noFill/>
            </p:spPr>
            <p:txBody>
              <a:bodyPr wrap="square" rtlCol="0">
                <a:spAutoFit/>
              </a:bodyPr>
              <a:p>
                <a:pPr algn="ctr"/>
                <a:r>
                  <a:rPr lang="zh-CN" altLang="en-US" sz="2400" dirty="0">
                    <a:solidFill>
                      <a:schemeClr val="bg1"/>
                    </a:solidFill>
                    <a:latin typeface="微软雅黑"/>
                    <a:ea typeface="微软雅黑"/>
                    <a:sym typeface="微软雅黑"/>
                  </a:rPr>
                  <a:t>一般项目</a:t>
                </a:r>
                <a:endParaRPr lang="zh-CN" altLang="en-US" sz="2400" dirty="0">
                  <a:solidFill>
                    <a:schemeClr val="bg1"/>
                  </a:solidFill>
                  <a:latin typeface="微软雅黑"/>
                  <a:ea typeface="微软雅黑"/>
                  <a:sym typeface="微软雅黑"/>
                </a:endParaRPr>
              </a:p>
            </p:txBody>
          </p:sp>
          <p:sp>
            <p:nvSpPr>
              <p:cNvPr id="31" name="文本框 30"/>
              <p:cNvSpPr txBox="true"/>
              <p:nvPr/>
            </p:nvSpPr>
            <p:spPr>
              <a:xfrm>
                <a:off x="1718282" y="2734753"/>
                <a:ext cx="2310533" cy="375175"/>
              </a:xfrm>
              <a:prstGeom prst="rect">
                <a:avLst/>
              </a:prstGeom>
              <a:noFill/>
            </p:spPr>
            <p:txBody>
              <a:bodyPr wrap="square" rtlCol="0">
                <a:spAutoFit/>
              </a:bodyPr>
              <a:p>
                <a:pPr algn="l">
                  <a:lnSpc>
                    <a:spcPct val="130000"/>
                  </a:lnSpc>
                </a:pPr>
                <a:r>
                  <a:rPr sz="2400" b="1" dirty="0">
                    <a:solidFill>
                      <a:schemeClr val="bg1"/>
                    </a:solidFill>
                    <a:latin typeface="微软雅黑"/>
                    <a:ea typeface="微软雅黑"/>
                    <a:sym typeface="微软雅黑"/>
                  </a:rPr>
                  <a:t>围绕解决科技创新工作中的重点、热点、难点问题，开展专项研究，提出政策措施、决策咨询建议。</a:t>
                </a:r>
                <a:endParaRPr sz="2400" b="1" dirty="0">
                  <a:solidFill>
                    <a:schemeClr val="bg1"/>
                  </a:solidFill>
                  <a:latin typeface="微软雅黑"/>
                  <a:ea typeface="微软雅黑"/>
                  <a:sym typeface="微软雅黑"/>
                </a:endParaRPr>
              </a:p>
            </p:txBody>
          </p:sp>
          <p:sp>
            <p:nvSpPr>
              <p:cNvPr id="32" name="文本框 31"/>
              <p:cNvSpPr txBox="true"/>
              <p:nvPr/>
            </p:nvSpPr>
            <p:spPr>
              <a:xfrm>
                <a:off x="1911894" y="2370991"/>
                <a:ext cx="1648096" cy="241541"/>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02</a:t>
                </a:r>
                <a:endParaRPr lang="zh-CN" altLang="en-US" sz="3600" dirty="0">
                  <a:solidFill>
                    <a:schemeClr val="bg1"/>
                  </a:solidFill>
                  <a:latin typeface="微软雅黑"/>
                  <a:ea typeface="微软雅黑"/>
                  <a:sym typeface="微软雅黑"/>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23" presetClass="entr" presetSubtype="27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strVal val="2/3*#ppt_w"/>
                                              </p:val>
                                            </p:tav>
                                            <p:tav tm="100000">
                                              <p:val>
                                                <p:strVal val="#ppt_w"/>
                                              </p:val>
                                            </p:tav>
                                          </p:tavLst>
                                        </p:anim>
                                        <p:anim calcmode="lin" valueType="num">
                                          <p:cBhvr>
                                            <p:cTn id="20" dur="500" fill="hold"/>
                                            <p:tgtEl>
                                              <p:spTgt spid="24"/>
                                            </p:tgtEl>
                                            <p:attrNameLst>
                                              <p:attrName>ppt_h</p:attrName>
                                            </p:attrNameLst>
                                          </p:cBhvr>
                                          <p:tavLst>
                                            <p:tav tm="0">
                                              <p:val>
                                                <p:strVal val="2/3*#ppt_h"/>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P spid="24" grpId="0" bldLvl="0" animBg="true"/>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23" presetClass="entr" presetSubtype="27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strVal val="2/3*#ppt_w"/>
                                              </p:val>
                                            </p:tav>
                                            <p:tav tm="100000">
                                              <p:val>
                                                <p:strVal val="#ppt_w"/>
                                              </p:val>
                                            </p:tav>
                                          </p:tavLst>
                                        </p:anim>
                                        <p:anim calcmode="lin" valueType="num">
                                          <p:cBhvr>
                                            <p:cTn id="20" dur="500" fill="hold"/>
                                            <p:tgtEl>
                                              <p:spTgt spid="24"/>
                                            </p:tgtEl>
                                            <p:attrNameLst>
                                              <p:attrName>ppt_h</p:attrName>
                                            </p:attrNameLst>
                                          </p:cBhvr>
                                          <p:tavLst>
                                            <p:tav tm="0">
                                              <p:val>
                                                <p:strVal val="2/3*#ppt_h"/>
                                              </p:val>
                                            </p:tav>
                                            <p:tav tm="100000">
                                              <p:val>
                                                <p:strVal val="#ppt_h"/>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P spid="24" grpId="0" bldLvl="0" animBg="true"/>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主管部门</a:t>
            </a:r>
            <a:endParaRPr lang="zh-CN" altLang="en-US" dirty="0">
              <a:sym typeface="微软雅黑"/>
            </a:endParaRPr>
          </a:p>
        </p:txBody>
      </p:sp>
      <p:pic>
        <p:nvPicPr>
          <p:cNvPr id="6" name="图形 5"/>
          <p:cNvPicPr>
            <a:picLocks noChangeAspect="true"/>
          </p:cNvPicPr>
          <p:nvPr/>
        </p:nvPicPr>
        <p:blipFill>
          <a:blip r:embed="rId2" cstate="screen">
            <a:extLst>
              <a:ext uri="{96DAC541-7B7A-43D3-8B79-37D633B846F1}">
                <asvg:svgBlip xmlns:asvg="http://schemas.microsoft.com/office/drawing/2016/SVG/main" r:embed="rId3"/>
              </a:ext>
            </a:extLst>
          </a:blip>
          <a:stretch>
            <a:fillRect/>
          </a:stretch>
        </p:blipFill>
        <p:spPr>
          <a:xfrm>
            <a:off x="257672" y="35057"/>
            <a:ext cx="823913" cy="909638"/>
          </a:xfrm>
          <a:prstGeom prst="rect">
            <a:avLst/>
          </a:prstGeom>
        </p:spPr>
      </p:pic>
      <p:grpSp>
        <p:nvGrpSpPr>
          <p:cNvPr id="37" name="组合 36"/>
          <p:cNvGrpSpPr/>
          <p:nvPr/>
        </p:nvGrpSpPr>
        <p:grpSpPr>
          <a:xfrm>
            <a:off x="534670" y="1512570"/>
            <a:ext cx="4263390" cy="4709473"/>
            <a:chOff x="407" y="2729"/>
            <a:chExt cx="6951" cy="5756"/>
          </a:xfrm>
        </p:grpSpPr>
        <p:sp>
          <p:nvSpPr>
            <p:cNvPr id="39" name="矩形 38"/>
            <p:cNvSpPr/>
            <p:nvPr/>
          </p:nvSpPr>
          <p:spPr>
            <a:xfrm>
              <a:off x="407" y="2729"/>
              <a:ext cx="6951" cy="5756"/>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grpSp>
          <p:nvGrpSpPr>
            <p:cNvPr id="41" name="组合 40"/>
            <p:cNvGrpSpPr/>
            <p:nvPr/>
          </p:nvGrpSpPr>
          <p:grpSpPr>
            <a:xfrm>
              <a:off x="910" y="2873"/>
              <a:ext cx="6153" cy="5444"/>
              <a:chOff x="1479834" y="2240508"/>
              <a:chExt cx="2713751" cy="1500650"/>
            </a:xfrm>
          </p:grpSpPr>
          <p:sp>
            <p:nvSpPr>
              <p:cNvPr id="43" name="文本框 42"/>
              <p:cNvSpPr txBox="true"/>
              <p:nvPr/>
            </p:nvSpPr>
            <p:spPr>
              <a:xfrm>
                <a:off x="1479834" y="2417811"/>
                <a:ext cx="2713751" cy="1323347"/>
              </a:xfrm>
              <a:prstGeom prst="rect">
                <a:avLst/>
              </a:prstGeom>
              <a:noFill/>
            </p:spPr>
            <p:txBody>
              <a:bodyPr wrap="square" rtlCol="0">
                <a:spAutoFit/>
              </a:bodyPr>
              <a:p>
                <a:pPr algn="l">
                  <a:lnSpc>
                    <a:spcPct val="130000"/>
                  </a:lnSpc>
                </a:pPr>
                <a:r>
                  <a:rPr sz="2400" b="1" dirty="0">
                    <a:solidFill>
                      <a:schemeClr val="bg1"/>
                    </a:solidFill>
                    <a:latin typeface="微软雅黑"/>
                    <a:ea typeface="微软雅黑"/>
                    <a:sym typeface="微软雅黑"/>
                  </a:rPr>
                  <a:t>长治市科学技术局（以下简称“市科技局”）是科技战略研究专项的主管部门，负责科技战略研究专项的规划布局、需求征集、受理审查、论证评审、过程管理、绩效评价、验收评估和监管等工作。</a:t>
                </a:r>
                <a:endParaRPr lang="zh-CN" altLang="en-US" sz="2400" b="1" dirty="0">
                  <a:solidFill>
                    <a:schemeClr val="bg1"/>
                  </a:solidFill>
                  <a:latin typeface="微软雅黑"/>
                  <a:ea typeface="微软雅黑"/>
                  <a:sym typeface="微软雅黑"/>
                </a:endParaRPr>
              </a:p>
            </p:txBody>
          </p:sp>
          <p:sp>
            <p:nvSpPr>
              <p:cNvPr id="44" name="文本框 43"/>
              <p:cNvSpPr txBox="true"/>
              <p:nvPr/>
            </p:nvSpPr>
            <p:spPr>
              <a:xfrm>
                <a:off x="1911894" y="2240508"/>
                <a:ext cx="1648096" cy="217359"/>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01</a:t>
                </a:r>
                <a:endParaRPr lang="zh-CN" altLang="en-US" sz="3600" dirty="0">
                  <a:solidFill>
                    <a:schemeClr val="bg1"/>
                  </a:solidFill>
                  <a:latin typeface="微软雅黑"/>
                  <a:ea typeface="微软雅黑"/>
                  <a:sym typeface="微软雅黑"/>
                </a:endParaRPr>
              </a:p>
            </p:txBody>
          </p:sp>
        </p:grpSp>
      </p:grpSp>
      <p:grpSp>
        <p:nvGrpSpPr>
          <p:cNvPr id="46" name="组合 45"/>
          <p:cNvGrpSpPr/>
          <p:nvPr/>
        </p:nvGrpSpPr>
        <p:grpSpPr>
          <a:xfrm>
            <a:off x="7604125" y="1521460"/>
            <a:ext cx="4263390" cy="4709473"/>
            <a:chOff x="407" y="2729"/>
            <a:chExt cx="6951" cy="5756"/>
          </a:xfrm>
        </p:grpSpPr>
        <p:sp>
          <p:nvSpPr>
            <p:cNvPr id="47" name="矩形 46"/>
            <p:cNvSpPr/>
            <p:nvPr/>
          </p:nvSpPr>
          <p:spPr>
            <a:xfrm>
              <a:off x="407" y="2729"/>
              <a:ext cx="6951" cy="5756"/>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grpSp>
          <p:nvGrpSpPr>
            <p:cNvPr id="48" name="组合 47"/>
            <p:cNvGrpSpPr/>
            <p:nvPr/>
          </p:nvGrpSpPr>
          <p:grpSpPr>
            <a:xfrm>
              <a:off x="875" y="2846"/>
              <a:ext cx="6153" cy="5436"/>
              <a:chOff x="1464766" y="2233030"/>
              <a:chExt cx="2713751" cy="1498303"/>
            </a:xfrm>
          </p:grpSpPr>
          <p:sp>
            <p:nvSpPr>
              <p:cNvPr id="49" name="文本框 48"/>
              <p:cNvSpPr txBox="true"/>
              <p:nvPr/>
            </p:nvSpPr>
            <p:spPr>
              <a:xfrm>
                <a:off x="1464766" y="2407982"/>
                <a:ext cx="2713751" cy="1323351"/>
              </a:xfrm>
              <a:prstGeom prst="rect">
                <a:avLst/>
              </a:prstGeom>
              <a:noFill/>
            </p:spPr>
            <p:txBody>
              <a:bodyPr wrap="square" rtlCol="0">
                <a:spAutoFit/>
              </a:bodyPr>
              <a:p>
                <a:pPr algn="l">
                  <a:lnSpc>
                    <a:spcPct val="130000"/>
                  </a:lnSpc>
                </a:pPr>
                <a:r>
                  <a:rPr sz="2400" b="1" dirty="0">
                    <a:solidFill>
                      <a:schemeClr val="bg1"/>
                    </a:solidFill>
                    <a:latin typeface="微软雅黑"/>
                    <a:ea typeface="微软雅黑"/>
                    <a:sym typeface="微软雅黑"/>
                  </a:rPr>
                  <a:t>各县区、高新区、经开区和行业主管部门是项目组织单位，负责本辖区（行业）项目的申报、推荐等管理和监督工作。驻市科研院所、高等院校、大型国有企业等单位可直接申报。</a:t>
                </a:r>
                <a:endParaRPr lang="zh-CN" altLang="en-US" sz="2400" b="1" dirty="0">
                  <a:solidFill>
                    <a:schemeClr val="bg1"/>
                  </a:solidFill>
                  <a:latin typeface="微软雅黑"/>
                  <a:ea typeface="微软雅黑"/>
                  <a:sym typeface="微软雅黑"/>
                </a:endParaRPr>
              </a:p>
            </p:txBody>
          </p:sp>
          <p:sp>
            <p:nvSpPr>
              <p:cNvPr id="50" name="文本框 49"/>
              <p:cNvSpPr txBox="true"/>
              <p:nvPr/>
            </p:nvSpPr>
            <p:spPr>
              <a:xfrm>
                <a:off x="1997283" y="2233030"/>
                <a:ext cx="1648096" cy="217338"/>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02</a:t>
                </a:r>
                <a:endParaRPr lang="zh-CN" altLang="en-US" sz="3600" dirty="0">
                  <a:solidFill>
                    <a:schemeClr val="bg1"/>
                  </a:solidFill>
                  <a:latin typeface="微软雅黑"/>
                  <a:ea typeface="微软雅黑"/>
                  <a:sym typeface="微软雅黑"/>
                </a:endParaRPr>
              </a:p>
            </p:txBody>
          </p:sp>
        </p:grpSp>
      </p:grpSp>
      <p:grpSp>
        <p:nvGrpSpPr>
          <p:cNvPr id="35" name="组合 34"/>
          <p:cNvGrpSpPr/>
          <p:nvPr/>
        </p:nvGrpSpPr>
        <p:grpSpPr>
          <a:xfrm>
            <a:off x="5222240" y="3247390"/>
            <a:ext cx="1971675" cy="1638935"/>
            <a:chOff x="10139" y="2655"/>
            <a:chExt cx="7243" cy="6119"/>
          </a:xfrm>
        </p:grpSpPr>
        <p:sp>
          <p:nvSpPr>
            <p:cNvPr id="36" name="矩形: 圆角 22"/>
            <p:cNvSpPr/>
            <p:nvPr/>
          </p:nvSpPr>
          <p:spPr>
            <a:xfrm rot="18900000" flipH="true">
              <a:off x="10139" y="2766"/>
              <a:ext cx="6008" cy="6008"/>
            </a:xfrm>
            <a:prstGeom prst="roundRect">
              <a:avLst>
                <a:gd name="adj" fmla="val 12894"/>
              </a:avLst>
            </a:prstGeom>
            <a:gradFill>
              <a:gsLst>
                <a:gs pos="0">
                  <a:srgbClr val="0045EA"/>
                </a:gs>
                <a:gs pos="100000">
                  <a:srgbClr val="2590FB"/>
                </a:gs>
              </a:gsLst>
              <a:lin ang="13500000" scaled="true"/>
            </a:grad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t" anchorCtr="false" forceAA="false" compatLnSpc="true">
              <a:noAutofit/>
            </a:bodyPr>
            <a:p>
              <a:pPr algn="ctr"/>
              <a:endParaRPr lang="zh-CN" altLang="en-US">
                <a:latin typeface="微软雅黑"/>
                <a:ea typeface="微软雅黑"/>
                <a:sym typeface="微软雅黑"/>
              </a:endParaRPr>
            </a:p>
          </p:txBody>
        </p:sp>
        <p:sp>
          <p:nvSpPr>
            <p:cNvPr id="2" name="矩形: 圆角 11"/>
            <p:cNvSpPr/>
            <p:nvPr/>
          </p:nvSpPr>
          <p:spPr>
            <a:xfrm rot="18900000" flipH="true">
              <a:off x="10736" y="2655"/>
              <a:ext cx="6008" cy="6008"/>
            </a:xfrm>
            <a:prstGeom prst="roundRect">
              <a:avLst>
                <a:gd name="adj" fmla="val 12894"/>
              </a:avLst>
            </a:prstGeom>
            <a:blipFill dpi="0" rotWithShape="false">
              <a:blip r:embed="rId4" cstate="screen"/>
              <a:srcRect/>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t" anchorCtr="false" forceAA="false" compatLnSpc="true">
              <a:noAutofit/>
            </a:bodyPr>
            <a:p>
              <a:pPr algn="ctr"/>
              <a:endParaRPr lang="zh-CN" altLang="en-US">
                <a:latin typeface="微软雅黑"/>
                <a:ea typeface="微软雅黑"/>
                <a:sym typeface="微软雅黑"/>
              </a:endParaRPr>
            </a:p>
          </p:txBody>
        </p:sp>
        <p:sp>
          <p:nvSpPr>
            <p:cNvPr id="38" name="矩形 37"/>
            <p:cNvSpPr/>
            <p:nvPr/>
          </p:nvSpPr>
          <p:spPr>
            <a:xfrm rot="18900000" flipH="true" flipV="true">
              <a:off x="15606" y="3251"/>
              <a:ext cx="524" cy="524"/>
            </a:xfrm>
            <a:prstGeom prst="rect">
              <a:avLst/>
            </a:prstGeom>
            <a:gradFill>
              <a:gsLst>
                <a:gs pos="0">
                  <a:srgbClr val="0045EA"/>
                </a:gs>
                <a:gs pos="100000">
                  <a:srgbClr val="2590FB"/>
                </a:gs>
              </a:gsLst>
              <a:lin ang="13500000" scaled="true"/>
            </a:gradFill>
            <a:ln w="12700" cap="rnd">
              <a:noFill/>
              <a:prstDash val="solid"/>
              <a:rou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algn="ctr" defTabSz="914400"/>
              <a:endParaRPr lang="zh-CN" altLang="en-US" sz="1400" b="1">
                <a:solidFill>
                  <a:srgbClr val="FFFFFF"/>
                </a:solidFill>
                <a:latin typeface="微软雅黑"/>
                <a:ea typeface="微软雅黑"/>
                <a:sym typeface="微软雅黑"/>
              </a:endParaRPr>
            </a:p>
          </p:txBody>
        </p:sp>
        <p:sp>
          <p:nvSpPr>
            <p:cNvPr id="34" name="矩形: 圆角 23"/>
            <p:cNvSpPr/>
            <p:nvPr/>
          </p:nvSpPr>
          <p:spPr>
            <a:xfrm rot="18900000" flipH="true">
              <a:off x="11374" y="2766"/>
              <a:ext cx="6008" cy="6008"/>
            </a:xfrm>
            <a:prstGeom prst="roundRect">
              <a:avLst>
                <a:gd name="adj" fmla="val 12894"/>
              </a:avLst>
            </a:prstGeom>
            <a:noFill/>
            <a:ln w="38100">
              <a:gradFill>
                <a:gsLst>
                  <a:gs pos="0">
                    <a:srgbClr val="2590FB"/>
                  </a:gs>
                  <a:gs pos="100000">
                    <a:srgbClr val="0045EA"/>
                  </a:gs>
                </a:gsLst>
                <a:lin ang="5400000" scaled="true"/>
              </a:grad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t" anchorCtr="false" forceAA="false" compatLnSpc="true">
              <a:noAutofit/>
            </a:bodyPr>
            <a:p>
              <a:pPr algn="ctr"/>
              <a:endParaRPr lang="zh-CN" altLang="en-US">
                <a:latin typeface="微软雅黑"/>
                <a:ea typeface="微软雅黑"/>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申报条件</a:t>
            </a:r>
            <a:endParaRPr lang="zh-CN" altLang="en-US" dirty="0">
              <a:sym typeface="微软雅黑"/>
            </a:endParaRPr>
          </a:p>
        </p:txBody>
      </p:sp>
      <p:pic>
        <p:nvPicPr>
          <p:cNvPr id="6" name="图形 5"/>
          <p:cNvPicPr>
            <a:picLocks noChangeAspect="true"/>
          </p:cNvPicPr>
          <p:nvPr/>
        </p:nvPicPr>
        <p:blipFill>
          <a:blip r:embed="rId2" cstate="screen">
            <a:extLst>
              <a:ext uri="{96DAC541-7B7A-43D3-8B79-37D633B846F1}">
                <asvg:svgBlip xmlns:asvg="http://schemas.microsoft.com/office/drawing/2016/SVG/main" r:embed="rId3"/>
              </a:ext>
            </a:extLst>
          </a:blip>
          <a:stretch>
            <a:fillRect/>
          </a:stretch>
        </p:blipFill>
        <p:spPr>
          <a:xfrm>
            <a:off x="258307" y="29342"/>
            <a:ext cx="823913" cy="909638"/>
          </a:xfrm>
          <a:prstGeom prst="rect">
            <a:avLst/>
          </a:prstGeom>
        </p:spPr>
      </p:pic>
      <p:grpSp>
        <p:nvGrpSpPr>
          <p:cNvPr id="2" name="组合 1"/>
          <p:cNvGrpSpPr/>
          <p:nvPr/>
        </p:nvGrpSpPr>
        <p:grpSpPr>
          <a:xfrm>
            <a:off x="1152070" y="1904944"/>
            <a:ext cx="3280261" cy="4371458"/>
            <a:chOff x="1264" y="2648"/>
            <a:chExt cx="5166" cy="6884"/>
          </a:xfrm>
        </p:grpSpPr>
        <p:grpSp>
          <p:nvGrpSpPr>
            <p:cNvPr id="171" name="组合 170"/>
            <p:cNvGrpSpPr/>
            <p:nvPr/>
          </p:nvGrpSpPr>
          <p:grpSpPr>
            <a:xfrm>
              <a:off x="1264" y="2778"/>
              <a:ext cx="5166" cy="6754"/>
              <a:chOff x="1082220" y="1959619"/>
              <a:chExt cx="3280261" cy="4288843"/>
            </a:xfrm>
          </p:grpSpPr>
          <p:sp>
            <p:nvSpPr>
              <p:cNvPr id="95" name="Google Shape;1355;p35"/>
              <p:cNvSpPr/>
              <p:nvPr/>
            </p:nvSpPr>
            <p:spPr>
              <a:xfrm>
                <a:off x="1082220" y="4389771"/>
                <a:ext cx="3208602" cy="1858691"/>
              </a:xfrm>
              <a:custGeom>
                <a:avLst/>
                <a:gdLst/>
                <a:ahLst/>
                <a:cxnLst/>
                <a:rect l="l" t="t" r="r" b="b"/>
                <a:pathLst>
                  <a:path w="152283" h="88215" extrusionOk="false">
                    <a:moveTo>
                      <a:pt x="43410" y="0"/>
                    </a:moveTo>
                    <a:lnTo>
                      <a:pt x="0" y="25244"/>
                    </a:lnTo>
                    <a:lnTo>
                      <a:pt x="108851" y="88214"/>
                    </a:lnTo>
                    <a:lnTo>
                      <a:pt x="152282" y="62992"/>
                    </a:lnTo>
                    <a:lnTo>
                      <a:pt x="43410" y="0"/>
                    </a:lnTo>
                    <a:close/>
                  </a:path>
                </a:pathLst>
              </a:custGeom>
              <a:solidFill>
                <a:srgbClr val="000000">
                  <a:alpha val="12950"/>
                </a:srgbClr>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97" name="Google Shape;1357;p35"/>
              <p:cNvSpPr/>
              <p:nvPr/>
            </p:nvSpPr>
            <p:spPr>
              <a:xfrm>
                <a:off x="2521595" y="5048481"/>
                <a:ext cx="1038393" cy="661429"/>
              </a:xfrm>
              <a:custGeom>
                <a:avLst/>
                <a:gdLst/>
                <a:ahLst/>
                <a:cxnLst/>
                <a:rect l="l" t="t" r="r" b="b"/>
                <a:pathLst>
                  <a:path w="49283" h="31392" extrusionOk="false">
                    <a:moveTo>
                      <a:pt x="1" y="27251"/>
                    </a:moveTo>
                    <a:lnTo>
                      <a:pt x="46896" y="1"/>
                    </a:lnTo>
                    <a:cubicBezTo>
                      <a:pt x="46896" y="1522"/>
                      <a:pt x="47952" y="3381"/>
                      <a:pt x="49283" y="4141"/>
                    </a:cubicBezTo>
                    <a:lnTo>
                      <a:pt x="2388" y="31391"/>
                    </a:lnTo>
                    <a:cubicBezTo>
                      <a:pt x="1078" y="30631"/>
                      <a:pt x="1" y="28772"/>
                      <a:pt x="1" y="27251"/>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98" name="Google Shape;1358;p35"/>
              <p:cNvSpPr/>
              <p:nvPr/>
            </p:nvSpPr>
            <p:spPr>
              <a:xfrm>
                <a:off x="2190017" y="4283830"/>
                <a:ext cx="1074444" cy="670321"/>
              </a:xfrm>
              <a:custGeom>
                <a:avLst/>
                <a:gdLst/>
                <a:ahLst/>
                <a:cxnLst/>
                <a:rect l="l" t="t" r="r" b="b"/>
                <a:pathLst>
                  <a:path w="50994" h="31814" extrusionOk="false">
                    <a:moveTo>
                      <a:pt x="50994" y="4310"/>
                    </a:moveTo>
                    <a:lnTo>
                      <a:pt x="4098" y="31560"/>
                    </a:lnTo>
                    <a:cubicBezTo>
                      <a:pt x="3676" y="31814"/>
                      <a:pt x="3063" y="31771"/>
                      <a:pt x="2387" y="31391"/>
                    </a:cubicBezTo>
                    <a:cubicBezTo>
                      <a:pt x="1078" y="30631"/>
                      <a:pt x="0" y="28772"/>
                      <a:pt x="0" y="27251"/>
                    </a:cubicBezTo>
                    <a:lnTo>
                      <a:pt x="46895" y="1"/>
                    </a:lnTo>
                    <a:cubicBezTo>
                      <a:pt x="46895" y="1522"/>
                      <a:pt x="47952" y="3381"/>
                      <a:pt x="49282" y="4141"/>
                    </a:cubicBezTo>
                    <a:cubicBezTo>
                      <a:pt x="49958" y="4522"/>
                      <a:pt x="50550" y="4564"/>
                      <a:pt x="50994" y="4310"/>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99" name="Google Shape;1359;p35"/>
              <p:cNvSpPr/>
              <p:nvPr/>
            </p:nvSpPr>
            <p:spPr>
              <a:xfrm>
                <a:off x="2323095" y="4347925"/>
                <a:ext cx="1036159" cy="680561"/>
              </a:xfrm>
              <a:custGeom>
                <a:avLst/>
                <a:gdLst/>
                <a:ahLst/>
                <a:cxnLst/>
                <a:rect l="l" t="t" r="r" b="b"/>
                <a:pathLst>
                  <a:path w="49177" h="32300" extrusionOk="false">
                    <a:moveTo>
                      <a:pt x="49177" y="1"/>
                    </a:moveTo>
                    <a:lnTo>
                      <a:pt x="2303" y="27251"/>
                    </a:lnTo>
                    <a:cubicBezTo>
                      <a:pt x="1880" y="27504"/>
                      <a:pt x="1606" y="28032"/>
                      <a:pt x="1606" y="28772"/>
                    </a:cubicBezTo>
                    <a:cubicBezTo>
                      <a:pt x="1585" y="30504"/>
                      <a:pt x="972" y="31729"/>
                      <a:pt x="0" y="32299"/>
                    </a:cubicBezTo>
                    <a:lnTo>
                      <a:pt x="46874" y="5049"/>
                    </a:lnTo>
                    <a:cubicBezTo>
                      <a:pt x="47867" y="4479"/>
                      <a:pt x="48480" y="3254"/>
                      <a:pt x="48480" y="1522"/>
                    </a:cubicBezTo>
                    <a:cubicBezTo>
                      <a:pt x="48501" y="782"/>
                      <a:pt x="48754" y="254"/>
                      <a:pt x="49177" y="1"/>
                    </a:cubicBezTo>
                    <a:close/>
                  </a:path>
                </a:pathLst>
              </a:custGeom>
              <a:solidFill>
                <a:srgbClr val="CACAE1"/>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0" name="Google Shape;1360;p35"/>
              <p:cNvSpPr/>
              <p:nvPr/>
            </p:nvSpPr>
            <p:spPr>
              <a:xfrm>
                <a:off x="1858438" y="3516524"/>
                <a:ext cx="1074444" cy="670763"/>
              </a:xfrm>
              <a:custGeom>
                <a:avLst/>
                <a:gdLst/>
                <a:ahLst/>
                <a:cxnLst/>
                <a:rect l="l" t="t" r="r" b="b"/>
                <a:pathLst>
                  <a:path w="50994" h="31835" extrusionOk="false">
                    <a:moveTo>
                      <a:pt x="50993" y="4309"/>
                    </a:moveTo>
                    <a:lnTo>
                      <a:pt x="4119" y="31581"/>
                    </a:lnTo>
                    <a:cubicBezTo>
                      <a:pt x="3676" y="31834"/>
                      <a:pt x="3063" y="31792"/>
                      <a:pt x="2408" y="31412"/>
                    </a:cubicBezTo>
                    <a:cubicBezTo>
                      <a:pt x="1077" y="30630"/>
                      <a:pt x="0" y="28792"/>
                      <a:pt x="21" y="27250"/>
                    </a:cubicBezTo>
                    <a:lnTo>
                      <a:pt x="46895" y="0"/>
                    </a:lnTo>
                    <a:cubicBezTo>
                      <a:pt x="46895" y="1521"/>
                      <a:pt x="47951" y="3380"/>
                      <a:pt x="49282" y="4162"/>
                    </a:cubicBezTo>
                    <a:cubicBezTo>
                      <a:pt x="49958" y="4542"/>
                      <a:pt x="50571" y="4563"/>
                      <a:pt x="50993" y="4309"/>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1" name="Google Shape;1361;p35"/>
              <p:cNvSpPr/>
              <p:nvPr/>
            </p:nvSpPr>
            <p:spPr>
              <a:xfrm>
                <a:off x="2521595" y="4476557"/>
                <a:ext cx="989447" cy="1146103"/>
              </a:xfrm>
              <a:custGeom>
                <a:avLst/>
                <a:gdLst/>
                <a:ahLst/>
                <a:cxnLst/>
                <a:rect l="l" t="t" r="r" b="b"/>
                <a:pathLst>
                  <a:path w="46960" h="54395" extrusionOk="false">
                    <a:moveTo>
                      <a:pt x="85" y="27251"/>
                    </a:moveTo>
                    <a:lnTo>
                      <a:pt x="46959" y="1"/>
                    </a:lnTo>
                    <a:lnTo>
                      <a:pt x="46896" y="27145"/>
                    </a:lnTo>
                    <a:lnTo>
                      <a:pt x="1" y="54395"/>
                    </a:ln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2" name="Google Shape;1362;p35"/>
              <p:cNvSpPr/>
              <p:nvPr/>
            </p:nvSpPr>
            <p:spPr>
              <a:xfrm>
                <a:off x="1991516" y="3615763"/>
                <a:ext cx="1021474" cy="645395"/>
              </a:xfrm>
              <a:custGeom>
                <a:avLst/>
                <a:gdLst/>
                <a:ahLst/>
                <a:cxnLst/>
                <a:rect l="l" t="t" r="r" b="b"/>
                <a:pathLst>
                  <a:path w="48480" h="30631" extrusionOk="false">
                    <a:moveTo>
                      <a:pt x="48480" y="1"/>
                    </a:moveTo>
                    <a:lnTo>
                      <a:pt x="1606" y="27251"/>
                    </a:lnTo>
                    <a:cubicBezTo>
                      <a:pt x="1585" y="28892"/>
                      <a:pt x="956" y="30072"/>
                      <a:pt x="11" y="30624"/>
                    </a:cubicBezTo>
                    <a:lnTo>
                      <a:pt x="11" y="30624"/>
                    </a:lnTo>
                    <a:lnTo>
                      <a:pt x="46895" y="3381"/>
                    </a:lnTo>
                    <a:cubicBezTo>
                      <a:pt x="47846" y="2831"/>
                      <a:pt x="48458" y="1649"/>
                      <a:pt x="48480" y="1"/>
                    </a:cubicBezTo>
                    <a:close/>
                    <a:moveTo>
                      <a:pt x="11" y="30624"/>
                    </a:moveTo>
                    <a:lnTo>
                      <a:pt x="0" y="30631"/>
                    </a:lnTo>
                    <a:cubicBezTo>
                      <a:pt x="4" y="30629"/>
                      <a:pt x="7" y="30626"/>
                      <a:pt x="11" y="30624"/>
                    </a:cubicBezTo>
                    <a:close/>
                  </a:path>
                </a:pathLst>
              </a:custGeom>
              <a:solidFill>
                <a:srgbClr val="CACAE1"/>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3" name="Google Shape;1363;p35"/>
              <p:cNvSpPr/>
              <p:nvPr/>
            </p:nvSpPr>
            <p:spPr>
              <a:xfrm>
                <a:off x="2025334" y="3583273"/>
                <a:ext cx="1002784" cy="606669"/>
              </a:xfrm>
              <a:custGeom>
                <a:avLst/>
                <a:gdLst/>
                <a:ahLst/>
                <a:cxnLst/>
                <a:rect l="l" t="t" r="r" b="b"/>
                <a:pathLst>
                  <a:path w="47593" h="28793" extrusionOk="false">
                    <a:moveTo>
                      <a:pt x="47593" y="1"/>
                    </a:moveTo>
                    <a:cubicBezTo>
                      <a:pt x="47588" y="4"/>
                      <a:pt x="47583" y="6"/>
                      <a:pt x="47578" y="9"/>
                    </a:cubicBezTo>
                    <a:lnTo>
                      <a:pt x="47578" y="9"/>
                    </a:lnTo>
                    <a:lnTo>
                      <a:pt x="47593" y="1"/>
                    </a:lnTo>
                    <a:close/>
                    <a:moveTo>
                      <a:pt x="47578" y="9"/>
                    </a:moveTo>
                    <a:lnTo>
                      <a:pt x="698" y="27251"/>
                    </a:lnTo>
                    <a:cubicBezTo>
                      <a:pt x="275" y="27504"/>
                      <a:pt x="1" y="28032"/>
                      <a:pt x="1" y="28793"/>
                    </a:cubicBezTo>
                    <a:lnTo>
                      <a:pt x="46875" y="1543"/>
                    </a:lnTo>
                    <a:cubicBezTo>
                      <a:pt x="46895" y="791"/>
                      <a:pt x="47144" y="266"/>
                      <a:pt x="47578" y="9"/>
                    </a:cubicBezTo>
                    <a:close/>
                  </a:path>
                </a:pathLst>
              </a:custGeom>
              <a:solidFill>
                <a:srgbClr val="CACAE1"/>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4" name="Google Shape;1364;p35"/>
              <p:cNvSpPr/>
              <p:nvPr/>
            </p:nvSpPr>
            <p:spPr>
              <a:xfrm>
                <a:off x="1526838" y="2751872"/>
                <a:ext cx="1074444" cy="670300"/>
              </a:xfrm>
              <a:custGeom>
                <a:avLst/>
                <a:gdLst/>
                <a:ahLst/>
                <a:cxnLst/>
                <a:rect l="l" t="t" r="r" b="b"/>
                <a:pathLst>
                  <a:path w="50994" h="31813" extrusionOk="false">
                    <a:moveTo>
                      <a:pt x="50994" y="4309"/>
                    </a:moveTo>
                    <a:lnTo>
                      <a:pt x="4120" y="31559"/>
                    </a:lnTo>
                    <a:cubicBezTo>
                      <a:pt x="3676" y="31813"/>
                      <a:pt x="3064" y="31771"/>
                      <a:pt x="2409" y="31390"/>
                    </a:cubicBezTo>
                    <a:cubicBezTo>
                      <a:pt x="1078" y="30630"/>
                      <a:pt x="1" y="28792"/>
                      <a:pt x="22" y="27250"/>
                    </a:cubicBezTo>
                    <a:lnTo>
                      <a:pt x="46896" y="0"/>
                    </a:lnTo>
                    <a:cubicBezTo>
                      <a:pt x="46896" y="1521"/>
                      <a:pt x="47973" y="3380"/>
                      <a:pt x="49283" y="4140"/>
                    </a:cubicBezTo>
                    <a:cubicBezTo>
                      <a:pt x="49959" y="4521"/>
                      <a:pt x="50571" y="4563"/>
                      <a:pt x="50994" y="4309"/>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5" name="Google Shape;1365;p35"/>
              <p:cNvSpPr/>
              <p:nvPr/>
            </p:nvSpPr>
            <p:spPr>
              <a:xfrm>
                <a:off x="2325328" y="4256249"/>
                <a:ext cx="1186157" cy="794487"/>
              </a:xfrm>
              <a:custGeom>
                <a:avLst/>
                <a:gdLst/>
                <a:ahLst/>
                <a:cxnLst/>
                <a:rect l="l" t="t" r="r" b="b"/>
                <a:pathLst>
                  <a:path w="56296" h="37707" extrusionOk="false">
                    <a:moveTo>
                      <a:pt x="0" y="27821"/>
                    </a:moveTo>
                    <a:lnTo>
                      <a:pt x="46895" y="571"/>
                    </a:lnTo>
                    <a:cubicBezTo>
                      <a:pt x="47888" y="0"/>
                      <a:pt x="49261" y="85"/>
                      <a:pt x="50803" y="951"/>
                    </a:cubicBezTo>
                    <a:cubicBezTo>
                      <a:pt x="53824" y="2704"/>
                      <a:pt x="56295" y="6971"/>
                      <a:pt x="56274" y="10457"/>
                    </a:cubicBezTo>
                    <a:lnTo>
                      <a:pt x="9400" y="37707"/>
                    </a:lnTo>
                    <a:cubicBezTo>
                      <a:pt x="9400" y="34221"/>
                      <a:pt x="6950" y="29954"/>
                      <a:pt x="3908" y="28201"/>
                    </a:cubicBezTo>
                    <a:cubicBezTo>
                      <a:pt x="2387" y="27335"/>
                      <a:pt x="993" y="27250"/>
                      <a:pt x="0" y="27821"/>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6" name="Google Shape;1366;p35"/>
              <p:cNvSpPr/>
              <p:nvPr/>
            </p:nvSpPr>
            <p:spPr>
              <a:xfrm>
                <a:off x="2190017" y="3711906"/>
                <a:ext cx="989869" cy="1146103"/>
              </a:xfrm>
              <a:custGeom>
                <a:avLst/>
                <a:gdLst/>
                <a:ahLst/>
                <a:cxnLst/>
                <a:rect l="l" t="t" r="r" b="b"/>
                <a:pathLst>
                  <a:path w="46980" h="54395" extrusionOk="false">
                    <a:moveTo>
                      <a:pt x="85" y="27251"/>
                    </a:moveTo>
                    <a:lnTo>
                      <a:pt x="46980" y="1"/>
                    </a:lnTo>
                    <a:lnTo>
                      <a:pt x="46895" y="27145"/>
                    </a:lnTo>
                    <a:lnTo>
                      <a:pt x="0" y="54395"/>
                    </a:ln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7" name="Google Shape;1367;p35"/>
              <p:cNvSpPr/>
              <p:nvPr/>
            </p:nvSpPr>
            <p:spPr>
              <a:xfrm>
                <a:off x="1659474" y="2816410"/>
                <a:ext cx="1037065" cy="680097"/>
              </a:xfrm>
              <a:custGeom>
                <a:avLst/>
                <a:gdLst/>
                <a:ahLst/>
                <a:cxnLst/>
                <a:rect l="l" t="t" r="r" b="b"/>
                <a:pathLst>
                  <a:path w="49220" h="32278" extrusionOk="false">
                    <a:moveTo>
                      <a:pt x="49219" y="0"/>
                    </a:moveTo>
                    <a:cubicBezTo>
                      <a:pt x="49192" y="15"/>
                      <a:pt x="49164" y="30"/>
                      <a:pt x="49138" y="47"/>
                    </a:cubicBezTo>
                    <a:lnTo>
                      <a:pt x="49138" y="47"/>
                    </a:lnTo>
                    <a:lnTo>
                      <a:pt x="49219" y="0"/>
                    </a:lnTo>
                    <a:close/>
                    <a:moveTo>
                      <a:pt x="49138" y="47"/>
                    </a:moveTo>
                    <a:lnTo>
                      <a:pt x="2324" y="27250"/>
                    </a:lnTo>
                    <a:cubicBezTo>
                      <a:pt x="1902" y="27482"/>
                      <a:pt x="1627" y="28011"/>
                      <a:pt x="1627" y="28750"/>
                    </a:cubicBezTo>
                    <a:cubicBezTo>
                      <a:pt x="1606" y="30469"/>
                      <a:pt x="1003" y="31689"/>
                      <a:pt x="23" y="32265"/>
                    </a:cubicBezTo>
                    <a:lnTo>
                      <a:pt x="23" y="32265"/>
                    </a:lnTo>
                    <a:lnTo>
                      <a:pt x="46896" y="5028"/>
                    </a:lnTo>
                    <a:cubicBezTo>
                      <a:pt x="47889" y="4457"/>
                      <a:pt x="48501" y="3232"/>
                      <a:pt x="48501" y="1500"/>
                    </a:cubicBezTo>
                    <a:cubicBezTo>
                      <a:pt x="48521" y="807"/>
                      <a:pt x="48745" y="300"/>
                      <a:pt x="49138" y="47"/>
                    </a:cubicBezTo>
                    <a:close/>
                    <a:moveTo>
                      <a:pt x="23" y="32265"/>
                    </a:moveTo>
                    <a:lnTo>
                      <a:pt x="1" y="32278"/>
                    </a:lnTo>
                    <a:cubicBezTo>
                      <a:pt x="8" y="32273"/>
                      <a:pt x="16" y="32269"/>
                      <a:pt x="23" y="32265"/>
                    </a:cubicBezTo>
                    <a:close/>
                  </a:path>
                </a:pathLst>
              </a:custGeom>
              <a:solidFill>
                <a:srgbClr val="CACAE1"/>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8" name="Google Shape;1368;p35"/>
              <p:cNvSpPr/>
              <p:nvPr/>
            </p:nvSpPr>
            <p:spPr>
              <a:xfrm>
                <a:off x="1993729" y="3491155"/>
                <a:ext cx="1186157" cy="794929"/>
              </a:xfrm>
              <a:custGeom>
                <a:avLst/>
                <a:gdLst/>
                <a:ahLst/>
                <a:cxnLst/>
                <a:rect l="l" t="t" r="r" b="b"/>
                <a:pathLst>
                  <a:path w="56296" h="37728" extrusionOk="false">
                    <a:moveTo>
                      <a:pt x="1" y="27842"/>
                    </a:moveTo>
                    <a:lnTo>
                      <a:pt x="46896" y="592"/>
                    </a:lnTo>
                    <a:cubicBezTo>
                      <a:pt x="47889" y="0"/>
                      <a:pt x="49262" y="85"/>
                      <a:pt x="50804" y="972"/>
                    </a:cubicBezTo>
                    <a:cubicBezTo>
                      <a:pt x="53824" y="2725"/>
                      <a:pt x="56296" y="6992"/>
                      <a:pt x="56296" y="10478"/>
                    </a:cubicBezTo>
                    <a:lnTo>
                      <a:pt x="9401" y="37728"/>
                    </a:lnTo>
                    <a:cubicBezTo>
                      <a:pt x="9401" y="34242"/>
                      <a:pt x="6951" y="29975"/>
                      <a:pt x="3909" y="28222"/>
                    </a:cubicBezTo>
                    <a:cubicBezTo>
                      <a:pt x="2388" y="27335"/>
                      <a:pt x="994" y="27250"/>
                      <a:pt x="1" y="27842"/>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09" name="Google Shape;1369;p35"/>
              <p:cNvSpPr/>
              <p:nvPr/>
            </p:nvSpPr>
            <p:spPr>
              <a:xfrm>
                <a:off x="2571889" y="5135732"/>
                <a:ext cx="1790592" cy="1037950"/>
              </a:xfrm>
              <a:custGeom>
                <a:avLst/>
                <a:gdLst/>
                <a:ahLst/>
                <a:cxnLst/>
                <a:rect l="l" t="t" r="r" b="b"/>
                <a:pathLst>
                  <a:path w="84983" h="49262" extrusionOk="false">
                    <a:moveTo>
                      <a:pt x="1" y="27250"/>
                    </a:moveTo>
                    <a:lnTo>
                      <a:pt x="46896" y="0"/>
                    </a:lnTo>
                    <a:lnTo>
                      <a:pt x="84982" y="22011"/>
                    </a:lnTo>
                    <a:lnTo>
                      <a:pt x="38108" y="49261"/>
                    </a:ln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0" name="Google Shape;1370;p35"/>
              <p:cNvSpPr/>
              <p:nvPr/>
            </p:nvSpPr>
            <p:spPr>
              <a:xfrm>
                <a:off x="3374382" y="5599504"/>
                <a:ext cx="988099" cy="648956"/>
              </a:xfrm>
              <a:custGeom>
                <a:avLst/>
                <a:gdLst/>
                <a:ahLst/>
                <a:cxnLst/>
                <a:rect l="l" t="t" r="r" b="b"/>
                <a:pathLst>
                  <a:path w="46896" h="30800" extrusionOk="false">
                    <a:moveTo>
                      <a:pt x="46895" y="0"/>
                    </a:moveTo>
                    <a:lnTo>
                      <a:pt x="21" y="27250"/>
                    </a:lnTo>
                    <a:lnTo>
                      <a:pt x="0" y="30799"/>
                    </a:lnTo>
                    <a:lnTo>
                      <a:pt x="0" y="30799"/>
                    </a:lnTo>
                    <a:lnTo>
                      <a:pt x="46895" y="3549"/>
                    </a:lnTo>
                    <a:lnTo>
                      <a:pt x="46895" y="0"/>
                    </a:lnTo>
                    <a:close/>
                  </a:path>
                </a:pathLst>
              </a:custGeom>
              <a:solidFill>
                <a:srgbClr val="0045EA"/>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1" name="Google Shape;1371;p35"/>
              <p:cNvSpPr/>
              <p:nvPr/>
            </p:nvSpPr>
            <p:spPr>
              <a:xfrm>
                <a:off x="1858881" y="2945021"/>
                <a:ext cx="989426" cy="1145681"/>
              </a:xfrm>
              <a:custGeom>
                <a:avLst/>
                <a:gdLst/>
                <a:ahLst/>
                <a:cxnLst/>
                <a:rect l="l" t="t" r="r" b="b"/>
                <a:pathLst>
                  <a:path w="46959" h="54375" extrusionOk="false">
                    <a:moveTo>
                      <a:pt x="64" y="27230"/>
                    </a:moveTo>
                    <a:lnTo>
                      <a:pt x="46959" y="1"/>
                    </a:lnTo>
                    <a:lnTo>
                      <a:pt x="46874" y="27124"/>
                    </a:lnTo>
                    <a:lnTo>
                      <a:pt x="0" y="54374"/>
                    </a:ln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2" name="Google Shape;1372;p35"/>
              <p:cNvSpPr/>
              <p:nvPr/>
            </p:nvSpPr>
            <p:spPr>
              <a:xfrm>
                <a:off x="1362155" y="2051316"/>
                <a:ext cx="1002806" cy="606669"/>
              </a:xfrm>
              <a:custGeom>
                <a:avLst/>
                <a:gdLst/>
                <a:ahLst/>
                <a:cxnLst/>
                <a:rect l="l" t="t" r="r" b="b"/>
                <a:pathLst>
                  <a:path w="47594" h="28793" extrusionOk="false">
                    <a:moveTo>
                      <a:pt x="47593" y="0"/>
                    </a:moveTo>
                    <a:lnTo>
                      <a:pt x="719" y="27250"/>
                    </a:lnTo>
                    <a:cubicBezTo>
                      <a:pt x="276" y="27503"/>
                      <a:pt x="1" y="28032"/>
                      <a:pt x="1" y="28792"/>
                    </a:cubicBezTo>
                    <a:lnTo>
                      <a:pt x="46896" y="1542"/>
                    </a:lnTo>
                    <a:cubicBezTo>
                      <a:pt x="46896" y="803"/>
                      <a:pt x="47149" y="275"/>
                      <a:pt x="47593" y="0"/>
                    </a:cubicBezTo>
                    <a:close/>
                  </a:path>
                </a:pathLst>
              </a:custGeom>
              <a:solidFill>
                <a:srgbClr val="CACAE1"/>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3" name="Google Shape;1373;p35"/>
              <p:cNvSpPr/>
              <p:nvPr/>
            </p:nvSpPr>
            <p:spPr>
              <a:xfrm>
                <a:off x="1662150" y="2724271"/>
                <a:ext cx="1186157" cy="794487"/>
              </a:xfrm>
              <a:custGeom>
                <a:avLst/>
                <a:gdLst/>
                <a:ahLst/>
                <a:cxnLst/>
                <a:rect l="l" t="t" r="r" b="b"/>
                <a:pathLst>
                  <a:path w="56296" h="37707" extrusionOk="false">
                    <a:moveTo>
                      <a:pt x="0" y="27821"/>
                    </a:moveTo>
                    <a:lnTo>
                      <a:pt x="46896" y="592"/>
                    </a:lnTo>
                    <a:cubicBezTo>
                      <a:pt x="47888" y="0"/>
                      <a:pt x="49261" y="85"/>
                      <a:pt x="50803" y="972"/>
                    </a:cubicBezTo>
                    <a:cubicBezTo>
                      <a:pt x="53845" y="2704"/>
                      <a:pt x="56296" y="6971"/>
                      <a:pt x="56296" y="10478"/>
                    </a:cubicBezTo>
                    <a:lnTo>
                      <a:pt x="9401" y="37707"/>
                    </a:lnTo>
                    <a:cubicBezTo>
                      <a:pt x="9401" y="34221"/>
                      <a:pt x="6950" y="29954"/>
                      <a:pt x="3908" y="28201"/>
                    </a:cubicBezTo>
                    <a:cubicBezTo>
                      <a:pt x="2387" y="27335"/>
                      <a:pt x="993" y="27250"/>
                      <a:pt x="0" y="27821"/>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4" name="Google Shape;1374;p35"/>
              <p:cNvSpPr/>
              <p:nvPr/>
            </p:nvSpPr>
            <p:spPr>
              <a:xfrm>
                <a:off x="1526838" y="2179927"/>
                <a:ext cx="989890" cy="1146124"/>
              </a:xfrm>
              <a:custGeom>
                <a:avLst/>
                <a:gdLst/>
                <a:ahLst/>
                <a:cxnLst/>
                <a:rect l="l" t="t" r="r" b="b"/>
                <a:pathLst>
                  <a:path w="46981" h="54396" extrusionOk="false">
                    <a:moveTo>
                      <a:pt x="85" y="27251"/>
                    </a:moveTo>
                    <a:lnTo>
                      <a:pt x="46980" y="1"/>
                    </a:lnTo>
                    <a:lnTo>
                      <a:pt x="46896" y="27145"/>
                    </a:lnTo>
                    <a:lnTo>
                      <a:pt x="1" y="54395"/>
                    </a:ln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5" name="Google Shape;1375;p35"/>
              <p:cNvSpPr/>
              <p:nvPr/>
            </p:nvSpPr>
            <p:spPr>
              <a:xfrm>
                <a:off x="1330571" y="1959619"/>
                <a:ext cx="1070440" cy="594216"/>
              </a:xfrm>
              <a:custGeom>
                <a:avLst/>
                <a:gdLst/>
                <a:ahLst/>
                <a:cxnLst/>
                <a:rect l="l" t="t" r="r" b="b"/>
                <a:pathLst>
                  <a:path w="50804" h="28202" extrusionOk="false">
                    <a:moveTo>
                      <a:pt x="0" y="27842"/>
                    </a:moveTo>
                    <a:lnTo>
                      <a:pt x="46895" y="571"/>
                    </a:lnTo>
                    <a:cubicBezTo>
                      <a:pt x="47888" y="0"/>
                      <a:pt x="49261" y="64"/>
                      <a:pt x="50803" y="951"/>
                    </a:cubicBezTo>
                    <a:lnTo>
                      <a:pt x="3908" y="28201"/>
                    </a:lnTo>
                    <a:cubicBezTo>
                      <a:pt x="2387" y="27314"/>
                      <a:pt x="1014" y="27229"/>
                      <a:pt x="0" y="27842"/>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6" name="Google Shape;1376;p35"/>
              <p:cNvSpPr/>
              <p:nvPr/>
            </p:nvSpPr>
            <p:spPr>
              <a:xfrm>
                <a:off x="1296733" y="2537949"/>
                <a:ext cx="2078113" cy="3710511"/>
              </a:xfrm>
              <a:custGeom>
                <a:avLst/>
                <a:gdLst/>
                <a:ahLst/>
                <a:cxnLst/>
                <a:rect l="l" t="t" r="r" b="b"/>
                <a:pathLst>
                  <a:path w="98629" h="176104" extrusionOk="false">
                    <a:moveTo>
                      <a:pt x="3057" y="0"/>
                    </a:moveTo>
                    <a:cubicBezTo>
                      <a:pt x="1252" y="0"/>
                      <a:pt x="1" y="1431"/>
                      <a:pt x="1" y="3900"/>
                    </a:cubicBezTo>
                    <a:lnTo>
                      <a:pt x="3106" y="5675"/>
                    </a:lnTo>
                    <a:cubicBezTo>
                      <a:pt x="3121" y="4603"/>
                      <a:pt x="3649" y="3983"/>
                      <a:pt x="4426" y="3983"/>
                    </a:cubicBezTo>
                    <a:cubicBezTo>
                      <a:pt x="4751" y="3983"/>
                      <a:pt x="5121" y="4092"/>
                      <a:pt x="5514" y="4323"/>
                    </a:cubicBezTo>
                    <a:cubicBezTo>
                      <a:pt x="6866" y="5083"/>
                      <a:pt x="7922" y="6942"/>
                      <a:pt x="7922" y="8463"/>
                    </a:cubicBezTo>
                    <a:lnTo>
                      <a:pt x="7838" y="35608"/>
                    </a:lnTo>
                    <a:cubicBezTo>
                      <a:pt x="7838" y="39093"/>
                      <a:pt x="10309" y="43360"/>
                      <a:pt x="13330" y="45113"/>
                    </a:cubicBezTo>
                    <a:cubicBezTo>
                      <a:pt x="14209" y="45618"/>
                      <a:pt x="15042" y="45857"/>
                      <a:pt x="15781" y="45857"/>
                    </a:cubicBezTo>
                    <a:cubicBezTo>
                      <a:pt x="17582" y="45857"/>
                      <a:pt x="18828" y="44437"/>
                      <a:pt x="18843" y="41966"/>
                    </a:cubicBezTo>
                    <a:cubicBezTo>
                      <a:pt x="18858" y="40904"/>
                      <a:pt x="19392" y="40287"/>
                      <a:pt x="20175" y="40287"/>
                    </a:cubicBezTo>
                    <a:cubicBezTo>
                      <a:pt x="20498" y="40287"/>
                      <a:pt x="20863" y="40392"/>
                      <a:pt x="21251" y="40614"/>
                    </a:cubicBezTo>
                    <a:cubicBezTo>
                      <a:pt x="22603" y="41374"/>
                      <a:pt x="23659" y="43233"/>
                      <a:pt x="23659" y="44754"/>
                    </a:cubicBezTo>
                    <a:lnTo>
                      <a:pt x="23575" y="71899"/>
                    </a:lnTo>
                    <a:cubicBezTo>
                      <a:pt x="23575" y="75405"/>
                      <a:pt x="26025" y="79651"/>
                      <a:pt x="29067" y="81404"/>
                    </a:cubicBezTo>
                    <a:cubicBezTo>
                      <a:pt x="29955" y="81924"/>
                      <a:pt x="30795" y="82169"/>
                      <a:pt x="31540" y="82169"/>
                    </a:cubicBezTo>
                    <a:cubicBezTo>
                      <a:pt x="33309" y="82169"/>
                      <a:pt x="34536" y="80784"/>
                      <a:pt x="34581" y="78405"/>
                    </a:cubicBezTo>
                    <a:cubicBezTo>
                      <a:pt x="34596" y="77328"/>
                      <a:pt x="35140" y="76696"/>
                      <a:pt x="35921" y="76696"/>
                    </a:cubicBezTo>
                    <a:cubicBezTo>
                      <a:pt x="36244" y="76696"/>
                      <a:pt x="36606" y="76803"/>
                      <a:pt x="36989" y="77032"/>
                    </a:cubicBezTo>
                    <a:cubicBezTo>
                      <a:pt x="38319" y="77792"/>
                      <a:pt x="39376" y="79651"/>
                      <a:pt x="39376" y="81172"/>
                    </a:cubicBezTo>
                    <a:lnTo>
                      <a:pt x="39291" y="108316"/>
                    </a:lnTo>
                    <a:cubicBezTo>
                      <a:pt x="39291" y="111802"/>
                      <a:pt x="41763" y="116069"/>
                      <a:pt x="44783" y="117822"/>
                    </a:cubicBezTo>
                    <a:cubicBezTo>
                      <a:pt x="45664" y="118333"/>
                      <a:pt x="46497" y="118575"/>
                      <a:pt x="47237" y="118575"/>
                    </a:cubicBezTo>
                    <a:cubicBezTo>
                      <a:pt x="49036" y="118575"/>
                      <a:pt x="50282" y="117145"/>
                      <a:pt x="50297" y="114675"/>
                    </a:cubicBezTo>
                    <a:cubicBezTo>
                      <a:pt x="50312" y="113613"/>
                      <a:pt x="50845" y="112996"/>
                      <a:pt x="51628" y="112996"/>
                    </a:cubicBezTo>
                    <a:cubicBezTo>
                      <a:pt x="51951" y="112996"/>
                      <a:pt x="52316" y="113101"/>
                      <a:pt x="52705" y="113323"/>
                    </a:cubicBezTo>
                    <a:cubicBezTo>
                      <a:pt x="54057" y="114083"/>
                      <a:pt x="55113" y="115942"/>
                      <a:pt x="55113" y="117463"/>
                    </a:cubicBezTo>
                    <a:lnTo>
                      <a:pt x="55029" y="144607"/>
                    </a:lnTo>
                    <a:cubicBezTo>
                      <a:pt x="55029" y="148114"/>
                      <a:pt x="57479" y="152360"/>
                      <a:pt x="60521" y="154113"/>
                    </a:cubicBezTo>
                    <a:lnTo>
                      <a:pt x="98628" y="176103"/>
                    </a:lnTo>
                    <a:lnTo>
                      <a:pt x="98628" y="172554"/>
                    </a:lnTo>
                    <a:lnTo>
                      <a:pt x="60521" y="150543"/>
                    </a:lnTo>
                    <a:cubicBezTo>
                      <a:pt x="59211" y="149783"/>
                      <a:pt x="58134" y="147924"/>
                      <a:pt x="58134" y="146403"/>
                    </a:cubicBezTo>
                    <a:lnTo>
                      <a:pt x="58218" y="119280"/>
                    </a:lnTo>
                    <a:cubicBezTo>
                      <a:pt x="58239" y="115773"/>
                      <a:pt x="55768" y="111506"/>
                      <a:pt x="52726" y="109774"/>
                    </a:cubicBezTo>
                    <a:cubicBezTo>
                      <a:pt x="51842" y="109261"/>
                      <a:pt x="51005" y="109017"/>
                      <a:pt x="50263" y="109017"/>
                    </a:cubicBezTo>
                    <a:cubicBezTo>
                      <a:pt x="48469" y="109017"/>
                      <a:pt x="47228" y="110441"/>
                      <a:pt x="47213" y="112921"/>
                    </a:cubicBezTo>
                    <a:cubicBezTo>
                      <a:pt x="47198" y="113978"/>
                      <a:pt x="46659" y="114584"/>
                      <a:pt x="45884" y="114584"/>
                    </a:cubicBezTo>
                    <a:cubicBezTo>
                      <a:pt x="45558" y="114584"/>
                      <a:pt x="45192" y="114477"/>
                      <a:pt x="44805" y="114252"/>
                    </a:cubicBezTo>
                    <a:cubicBezTo>
                      <a:pt x="43474" y="113492"/>
                      <a:pt x="42418" y="111633"/>
                      <a:pt x="42418" y="110112"/>
                    </a:cubicBezTo>
                    <a:lnTo>
                      <a:pt x="42502" y="82968"/>
                    </a:lnTo>
                    <a:cubicBezTo>
                      <a:pt x="42502" y="79482"/>
                      <a:pt x="40009" y="75194"/>
                      <a:pt x="37010" y="73462"/>
                    </a:cubicBezTo>
                    <a:cubicBezTo>
                      <a:pt x="36124" y="72950"/>
                      <a:pt x="35285" y="72707"/>
                      <a:pt x="34542" y="72707"/>
                    </a:cubicBezTo>
                    <a:cubicBezTo>
                      <a:pt x="32769" y="72707"/>
                      <a:pt x="31535" y="74086"/>
                      <a:pt x="31475" y="76483"/>
                    </a:cubicBezTo>
                    <a:cubicBezTo>
                      <a:pt x="31475" y="77560"/>
                      <a:pt x="30945" y="78182"/>
                      <a:pt x="30155" y="78182"/>
                    </a:cubicBezTo>
                    <a:cubicBezTo>
                      <a:pt x="29830" y="78182"/>
                      <a:pt x="29461" y="78077"/>
                      <a:pt x="29067" y="77856"/>
                    </a:cubicBezTo>
                    <a:cubicBezTo>
                      <a:pt x="27736" y="77074"/>
                      <a:pt x="26680" y="75236"/>
                      <a:pt x="26680" y="73694"/>
                    </a:cubicBezTo>
                    <a:lnTo>
                      <a:pt x="26765" y="46571"/>
                    </a:lnTo>
                    <a:cubicBezTo>
                      <a:pt x="26765" y="43064"/>
                      <a:pt x="24293" y="38797"/>
                      <a:pt x="21272" y="37065"/>
                    </a:cubicBezTo>
                    <a:cubicBezTo>
                      <a:pt x="20388" y="36552"/>
                      <a:pt x="19548" y="36308"/>
                      <a:pt x="18803" y="36308"/>
                    </a:cubicBezTo>
                    <a:cubicBezTo>
                      <a:pt x="17004" y="36308"/>
                      <a:pt x="15753" y="37727"/>
                      <a:pt x="15738" y="40192"/>
                    </a:cubicBezTo>
                    <a:cubicBezTo>
                      <a:pt x="15723" y="41264"/>
                      <a:pt x="15204" y="41874"/>
                      <a:pt x="14425" y="41874"/>
                    </a:cubicBezTo>
                    <a:cubicBezTo>
                      <a:pt x="14100" y="41874"/>
                      <a:pt x="13729" y="41768"/>
                      <a:pt x="13330" y="41543"/>
                    </a:cubicBezTo>
                    <a:cubicBezTo>
                      <a:pt x="11999" y="40783"/>
                      <a:pt x="10943" y="38924"/>
                      <a:pt x="10943" y="37403"/>
                    </a:cubicBezTo>
                    <a:lnTo>
                      <a:pt x="11006" y="10259"/>
                    </a:lnTo>
                    <a:cubicBezTo>
                      <a:pt x="11027" y="6773"/>
                      <a:pt x="8556" y="2506"/>
                      <a:pt x="5514" y="753"/>
                    </a:cubicBezTo>
                    <a:cubicBezTo>
                      <a:pt x="4634" y="242"/>
                      <a:pt x="3799" y="0"/>
                      <a:pt x="3057" y="0"/>
                    </a:cubicBezTo>
                    <a:close/>
                  </a:path>
                </a:pathLst>
              </a:custGeom>
              <a:gradFill>
                <a:gsLst>
                  <a:gs pos="83188">
                    <a:srgbClr val="2590FB"/>
                  </a:gs>
                  <a:gs pos="64000">
                    <a:srgbClr val="0045EA"/>
                  </a:gs>
                  <a:gs pos="41000">
                    <a:srgbClr val="2590FB"/>
                  </a:gs>
                  <a:gs pos="21000">
                    <a:srgbClr val="0045EA"/>
                  </a:gs>
                  <a:gs pos="0">
                    <a:srgbClr val="2590FB"/>
                  </a:gs>
                  <a:gs pos="100000">
                    <a:srgbClr val="0045EA"/>
                  </a:gs>
                </a:gsLst>
                <a:lin ang="0" scaled="false"/>
              </a:gra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7" name="Google Shape;1377;p35"/>
              <p:cNvSpPr/>
              <p:nvPr/>
            </p:nvSpPr>
            <p:spPr>
              <a:xfrm>
                <a:off x="1412913" y="1979657"/>
                <a:ext cx="1103815" cy="774449"/>
              </a:xfrm>
              <a:custGeom>
                <a:avLst/>
                <a:gdLst/>
                <a:ahLst/>
                <a:cxnLst/>
                <a:rect l="l" t="t" r="r" b="b"/>
                <a:pathLst>
                  <a:path w="52388" h="36756" extrusionOk="false">
                    <a:moveTo>
                      <a:pt x="0" y="27250"/>
                    </a:moveTo>
                    <a:lnTo>
                      <a:pt x="46895" y="0"/>
                    </a:lnTo>
                    <a:cubicBezTo>
                      <a:pt x="49937" y="1753"/>
                      <a:pt x="52387" y="6020"/>
                      <a:pt x="52387" y="9506"/>
                    </a:cubicBezTo>
                    <a:lnTo>
                      <a:pt x="5492" y="36756"/>
                    </a:lnTo>
                    <a:cubicBezTo>
                      <a:pt x="5513" y="33270"/>
                      <a:pt x="3063" y="29003"/>
                      <a:pt x="0" y="27250"/>
                    </a:cubicBezTo>
                    <a:close/>
                  </a:path>
                </a:pathLst>
              </a:custGeom>
              <a:solidFill>
                <a:srgbClr val="EEEEEE"/>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8" name="Google Shape;1378;p35"/>
              <p:cNvSpPr/>
              <p:nvPr/>
            </p:nvSpPr>
            <p:spPr>
              <a:xfrm>
                <a:off x="1686191" y="2209404"/>
                <a:ext cx="555911" cy="332295"/>
              </a:xfrm>
              <a:custGeom>
                <a:avLst/>
                <a:gdLst/>
                <a:ahLst/>
                <a:cxnLst/>
                <a:rect l="l" t="t" r="r" b="b"/>
                <a:pathLst>
                  <a:path w="26384" h="15771" extrusionOk="false">
                    <a:moveTo>
                      <a:pt x="26270" y="1"/>
                    </a:moveTo>
                    <a:cubicBezTo>
                      <a:pt x="26247" y="1"/>
                      <a:pt x="26221" y="6"/>
                      <a:pt x="26194" y="17"/>
                    </a:cubicBezTo>
                    <a:lnTo>
                      <a:pt x="169" y="15142"/>
                    </a:lnTo>
                    <a:cubicBezTo>
                      <a:pt x="64" y="15205"/>
                      <a:pt x="0" y="15311"/>
                      <a:pt x="0" y="15438"/>
                    </a:cubicBezTo>
                    <a:lnTo>
                      <a:pt x="0" y="15649"/>
                    </a:lnTo>
                    <a:cubicBezTo>
                      <a:pt x="0" y="15727"/>
                      <a:pt x="47" y="15771"/>
                      <a:pt x="105" y="15771"/>
                    </a:cubicBezTo>
                    <a:cubicBezTo>
                      <a:pt x="125" y="15771"/>
                      <a:pt x="147" y="15765"/>
                      <a:pt x="169" y="15755"/>
                    </a:cubicBezTo>
                    <a:lnTo>
                      <a:pt x="26194" y="630"/>
                    </a:lnTo>
                    <a:cubicBezTo>
                      <a:pt x="26299" y="566"/>
                      <a:pt x="26363" y="461"/>
                      <a:pt x="26384" y="334"/>
                    </a:cubicBezTo>
                    <a:lnTo>
                      <a:pt x="26384" y="123"/>
                    </a:lnTo>
                    <a:cubicBezTo>
                      <a:pt x="26384" y="44"/>
                      <a:pt x="26337" y="1"/>
                      <a:pt x="26270"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19" name="Google Shape;1379;p35"/>
              <p:cNvSpPr/>
              <p:nvPr/>
            </p:nvSpPr>
            <p:spPr>
              <a:xfrm>
                <a:off x="1686633" y="2297097"/>
                <a:ext cx="555468" cy="332042"/>
              </a:xfrm>
              <a:custGeom>
                <a:avLst/>
                <a:gdLst/>
                <a:ahLst/>
                <a:cxnLst/>
                <a:rect l="l" t="t" r="r" b="b"/>
                <a:pathLst>
                  <a:path w="26363" h="15759" extrusionOk="false">
                    <a:moveTo>
                      <a:pt x="26267" y="0"/>
                    </a:moveTo>
                    <a:cubicBezTo>
                      <a:pt x="26246" y="0"/>
                      <a:pt x="26221" y="6"/>
                      <a:pt x="26194" y="17"/>
                    </a:cubicBezTo>
                    <a:lnTo>
                      <a:pt x="169" y="15120"/>
                    </a:lnTo>
                    <a:cubicBezTo>
                      <a:pt x="64" y="15205"/>
                      <a:pt x="0" y="15310"/>
                      <a:pt x="0" y="15416"/>
                    </a:cubicBezTo>
                    <a:lnTo>
                      <a:pt x="0" y="15648"/>
                    </a:lnTo>
                    <a:cubicBezTo>
                      <a:pt x="0" y="15709"/>
                      <a:pt x="44" y="15759"/>
                      <a:pt x="99" y="15759"/>
                    </a:cubicBezTo>
                    <a:cubicBezTo>
                      <a:pt x="121" y="15759"/>
                      <a:pt x="145" y="15751"/>
                      <a:pt x="169" y="15733"/>
                    </a:cubicBezTo>
                    <a:lnTo>
                      <a:pt x="26194" y="629"/>
                    </a:lnTo>
                    <a:cubicBezTo>
                      <a:pt x="26300" y="566"/>
                      <a:pt x="26363" y="460"/>
                      <a:pt x="26363" y="333"/>
                    </a:cubicBezTo>
                    <a:lnTo>
                      <a:pt x="26363" y="122"/>
                    </a:lnTo>
                    <a:cubicBezTo>
                      <a:pt x="26363" y="44"/>
                      <a:pt x="26328" y="0"/>
                      <a:pt x="26267"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0" name="Google Shape;1380;p35"/>
              <p:cNvSpPr/>
              <p:nvPr/>
            </p:nvSpPr>
            <p:spPr>
              <a:xfrm>
                <a:off x="1687518" y="2563949"/>
                <a:ext cx="555489" cy="332042"/>
              </a:xfrm>
              <a:custGeom>
                <a:avLst/>
                <a:gdLst/>
                <a:ahLst/>
                <a:cxnLst/>
                <a:rect l="l" t="t" r="r" b="b"/>
                <a:pathLst>
                  <a:path w="26364" h="15759" extrusionOk="false">
                    <a:moveTo>
                      <a:pt x="26273" y="0"/>
                    </a:moveTo>
                    <a:cubicBezTo>
                      <a:pt x="26251" y="0"/>
                      <a:pt x="26224" y="8"/>
                      <a:pt x="26194" y="26"/>
                    </a:cubicBezTo>
                    <a:lnTo>
                      <a:pt x="170" y="15130"/>
                    </a:lnTo>
                    <a:cubicBezTo>
                      <a:pt x="64" y="15193"/>
                      <a:pt x="1" y="15299"/>
                      <a:pt x="1" y="15425"/>
                    </a:cubicBezTo>
                    <a:lnTo>
                      <a:pt x="1" y="15637"/>
                    </a:lnTo>
                    <a:cubicBezTo>
                      <a:pt x="1" y="15715"/>
                      <a:pt x="35" y="15758"/>
                      <a:pt x="96" y="15758"/>
                    </a:cubicBezTo>
                    <a:cubicBezTo>
                      <a:pt x="118" y="15758"/>
                      <a:pt x="142" y="15753"/>
                      <a:pt x="170" y="15742"/>
                    </a:cubicBezTo>
                    <a:lnTo>
                      <a:pt x="26194" y="617"/>
                    </a:lnTo>
                    <a:cubicBezTo>
                      <a:pt x="26300" y="554"/>
                      <a:pt x="26363" y="448"/>
                      <a:pt x="26363" y="322"/>
                    </a:cubicBezTo>
                    <a:lnTo>
                      <a:pt x="26363" y="110"/>
                    </a:lnTo>
                    <a:cubicBezTo>
                      <a:pt x="26363" y="50"/>
                      <a:pt x="26331" y="0"/>
                      <a:pt x="26273"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1" name="Google Shape;1381;p35"/>
              <p:cNvSpPr/>
              <p:nvPr/>
            </p:nvSpPr>
            <p:spPr>
              <a:xfrm>
                <a:off x="1687076" y="2479585"/>
                <a:ext cx="555489" cy="332042"/>
              </a:xfrm>
              <a:custGeom>
                <a:avLst/>
                <a:gdLst/>
                <a:ahLst/>
                <a:cxnLst/>
                <a:rect l="l" t="t" r="r" b="b"/>
                <a:pathLst>
                  <a:path w="26364" h="15759" extrusionOk="false">
                    <a:moveTo>
                      <a:pt x="26267" y="0"/>
                    </a:moveTo>
                    <a:cubicBezTo>
                      <a:pt x="26246" y="0"/>
                      <a:pt x="26221" y="6"/>
                      <a:pt x="26194" y="16"/>
                    </a:cubicBezTo>
                    <a:lnTo>
                      <a:pt x="169" y="15120"/>
                    </a:lnTo>
                    <a:cubicBezTo>
                      <a:pt x="64" y="15183"/>
                      <a:pt x="0" y="15310"/>
                      <a:pt x="0" y="15416"/>
                    </a:cubicBezTo>
                    <a:lnTo>
                      <a:pt x="0" y="15648"/>
                    </a:lnTo>
                    <a:cubicBezTo>
                      <a:pt x="0" y="15709"/>
                      <a:pt x="44" y="15758"/>
                      <a:pt x="99" y="15758"/>
                    </a:cubicBezTo>
                    <a:cubicBezTo>
                      <a:pt x="121" y="15758"/>
                      <a:pt x="145" y="15751"/>
                      <a:pt x="169" y="15733"/>
                    </a:cubicBezTo>
                    <a:lnTo>
                      <a:pt x="26194" y="629"/>
                    </a:lnTo>
                    <a:cubicBezTo>
                      <a:pt x="26300" y="566"/>
                      <a:pt x="26363" y="460"/>
                      <a:pt x="26363" y="333"/>
                    </a:cubicBezTo>
                    <a:lnTo>
                      <a:pt x="26363" y="122"/>
                    </a:lnTo>
                    <a:cubicBezTo>
                      <a:pt x="26363" y="44"/>
                      <a:pt x="26328" y="0"/>
                      <a:pt x="26267"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2" name="Google Shape;1382;p35"/>
              <p:cNvSpPr/>
              <p:nvPr/>
            </p:nvSpPr>
            <p:spPr>
              <a:xfrm>
                <a:off x="1686633" y="2391891"/>
                <a:ext cx="555932" cy="332147"/>
              </a:xfrm>
              <a:custGeom>
                <a:avLst/>
                <a:gdLst/>
                <a:ahLst/>
                <a:cxnLst/>
                <a:rect l="l" t="t" r="r" b="b"/>
                <a:pathLst>
                  <a:path w="26385" h="15764" extrusionOk="false">
                    <a:moveTo>
                      <a:pt x="26279" y="1"/>
                    </a:moveTo>
                    <a:cubicBezTo>
                      <a:pt x="26259" y="1"/>
                      <a:pt x="26237" y="6"/>
                      <a:pt x="26215" y="17"/>
                    </a:cubicBezTo>
                    <a:lnTo>
                      <a:pt x="190" y="15142"/>
                    </a:lnTo>
                    <a:cubicBezTo>
                      <a:pt x="85" y="15205"/>
                      <a:pt x="21" y="15311"/>
                      <a:pt x="0" y="15438"/>
                    </a:cubicBezTo>
                    <a:lnTo>
                      <a:pt x="0" y="15649"/>
                    </a:lnTo>
                    <a:cubicBezTo>
                      <a:pt x="0" y="15721"/>
                      <a:pt x="39" y="15763"/>
                      <a:pt x="97" y="15763"/>
                    </a:cubicBezTo>
                    <a:cubicBezTo>
                      <a:pt x="125" y="15763"/>
                      <a:pt x="157" y="15754"/>
                      <a:pt x="190" y="15733"/>
                    </a:cubicBezTo>
                    <a:lnTo>
                      <a:pt x="26215" y="630"/>
                    </a:lnTo>
                    <a:cubicBezTo>
                      <a:pt x="26300" y="566"/>
                      <a:pt x="26363" y="461"/>
                      <a:pt x="26384" y="334"/>
                    </a:cubicBezTo>
                    <a:lnTo>
                      <a:pt x="26384" y="123"/>
                    </a:lnTo>
                    <a:cubicBezTo>
                      <a:pt x="26384" y="44"/>
                      <a:pt x="26338" y="1"/>
                      <a:pt x="26279"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3" name="Google Shape;1383;p35"/>
              <p:cNvSpPr/>
              <p:nvPr/>
            </p:nvSpPr>
            <p:spPr>
              <a:xfrm>
                <a:off x="1687518" y="2768244"/>
                <a:ext cx="352965" cy="214977"/>
              </a:xfrm>
              <a:custGeom>
                <a:avLst/>
                <a:gdLst/>
                <a:ahLst/>
                <a:cxnLst/>
                <a:rect l="l" t="t" r="r" b="b"/>
                <a:pathLst>
                  <a:path w="16752" h="10203" extrusionOk="false">
                    <a:moveTo>
                      <a:pt x="16662" y="0"/>
                    </a:moveTo>
                    <a:cubicBezTo>
                      <a:pt x="16639" y="0"/>
                      <a:pt x="16613" y="8"/>
                      <a:pt x="16583" y="26"/>
                    </a:cubicBezTo>
                    <a:lnTo>
                      <a:pt x="170" y="9574"/>
                    </a:lnTo>
                    <a:cubicBezTo>
                      <a:pt x="85" y="9637"/>
                      <a:pt x="22" y="9743"/>
                      <a:pt x="1" y="9870"/>
                    </a:cubicBezTo>
                    <a:lnTo>
                      <a:pt x="1" y="10081"/>
                    </a:lnTo>
                    <a:cubicBezTo>
                      <a:pt x="1" y="10159"/>
                      <a:pt x="47" y="10203"/>
                      <a:pt x="105" y="10203"/>
                    </a:cubicBezTo>
                    <a:cubicBezTo>
                      <a:pt x="126" y="10203"/>
                      <a:pt x="148" y="10197"/>
                      <a:pt x="170" y="10187"/>
                    </a:cubicBezTo>
                    <a:lnTo>
                      <a:pt x="16583" y="617"/>
                    </a:lnTo>
                    <a:cubicBezTo>
                      <a:pt x="16688" y="554"/>
                      <a:pt x="16752" y="448"/>
                      <a:pt x="16752" y="322"/>
                    </a:cubicBezTo>
                    <a:lnTo>
                      <a:pt x="16752" y="110"/>
                    </a:lnTo>
                    <a:cubicBezTo>
                      <a:pt x="16752" y="50"/>
                      <a:pt x="16719" y="0"/>
                      <a:pt x="16662"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4" name="Google Shape;1384;p35"/>
              <p:cNvSpPr/>
              <p:nvPr/>
            </p:nvSpPr>
            <p:spPr>
              <a:xfrm>
                <a:off x="1687961" y="2972075"/>
                <a:ext cx="316471" cy="193823"/>
              </a:xfrm>
              <a:custGeom>
                <a:avLst/>
                <a:gdLst/>
                <a:ahLst/>
                <a:cxnLst/>
                <a:rect l="l" t="t" r="r" b="b"/>
                <a:pathLst>
                  <a:path w="15020" h="9199" extrusionOk="false">
                    <a:moveTo>
                      <a:pt x="14921" y="1"/>
                    </a:moveTo>
                    <a:cubicBezTo>
                      <a:pt x="14899" y="1"/>
                      <a:pt x="14875" y="9"/>
                      <a:pt x="14851" y="27"/>
                    </a:cubicBezTo>
                    <a:lnTo>
                      <a:pt x="170" y="8561"/>
                    </a:lnTo>
                    <a:cubicBezTo>
                      <a:pt x="85" y="8624"/>
                      <a:pt x="22" y="8751"/>
                      <a:pt x="1" y="8857"/>
                    </a:cubicBezTo>
                    <a:lnTo>
                      <a:pt x="1" y="9068"/>
                    </a:lnTo>
                    <a:cubicBezTo>
                      <a:pt x="1" y="9144"/>
                      <a:pt x="45" y="9199"/>
                      <a:pt x="102" y="9199"/>
                    </a:cubicBezTo>
                    <a:cubicBezTo>
                      <a:pt x="123" y="9199"/>
                      <a:pt x="146" y="9191"/>
                      <a:pt x="170" y="9173"/>
                    </a:cubicBezTo>
                    <a:lnTo>
                      <a:pt x="14851" y="618"/>
                    </a:lnTo>
                    <a:cubicBezTo>
                      <a:pt x="14956" y="555"/>
                      <a:pt x="15020" y="449"/>
                      <a:pt x="15020" y="322"/>
                    </a:cubicBezTo>
                    <a:lnTo>
                      <a:pt x="15020" y="111"/>
                    </a:lnTo>
                    <a:cubicBezTo>
                      <a:pt x="15020" y="51"/>
                      <a:pt x="14976" y="1"/>
                      <a:pt x="14921"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5" name="Google Shape;1385;p35"/>
              <p:cNvSpPr/>
              <p:nvPr/>
            </p:nvSpPr>
            <p:spPr>
              <a:xfrm>
                <a:off x="1687961" y="2746183"/>
                <a:ext cx="555489" cy="332042"/>
              </a:xfrm>
              <a:custGeom>
                <a:avLst/>
                <a:gdLst/>
                <a:ahLst/>
                <a:cxnLst/>
                <a:rect l="l" t="t" r="r" b="b"/>
                <a:pathLst>
                  <a:path w="26364" h="15759" extrusionOk="false">
                    <a:moveTo>
                      <a:pt x="26258" y="1"/>
                    </a:moveTo>
                    <a:cubicBezTo>
                      <a:pt x="26238" y="1"/>
                      <a:pt x="26216" y="6"/>
                      <a:pt x="26194" y="17"/>
                    </a:cubicBezTo>
                    <a:lnTo>
                      <a:pt x="170" y="15141"/>
                    </a:lnTo>
                    <a:cubicBezTo>
                      <a:pt x="64" y="15205"/>
                      <a:pt x="1" y="15310"/>
                      <a:pt x="1" y="15437"/>
                    </a:cubicBezTo>
                    <a:lnTo>
                      <a:pt x="1" y="15648"/>
                    </a:lnTo>
                    <a:cubicBezTo>
                      <a:pt x="1" y="15709"/>
                      <a:pt x="33" y="15759"/>
                      <a:pt x="90" y="15759"/>
                    </a:cubicBezTo>
                    <a:cubicBezTo>
                      <a:pt x="113" y="15759"/>
                      <a:pt x="140" y="15751"/>
                      <a:pt x="170" y="15733"/>
                    </a:cubicBezTo>
                    <a:lnTo>
                      <a:pt x="26194" y="629"/>
                    </a:lnTo>
                    <a:cubicBezTo>
                      <a:pt x="26300" y="566"/>
                      <a:pt x="26363" y="460"/>
                      <a:pt x="26363" y="334"/>
                    </a:cubicBezTo>
                    <a:lnTo>
                      <a:pt x="26363" y="122"/>
                    </a:lnTo>
                    <a:cubicBezTo>
                      <a:pt x="26363" y="44"/>
                      <a:pt x="26317" y="1"/>
                      <a:pt x="26258"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6" name="Google Shape;1386;p35"/>
              <p:cNvSpPr/>
              <p:nvPr/>
            </p:nvSpPr>
            <p:spPr>
              <a:xfrm>
                <a:off x="1946995" y="3030397"/>
                <a:ext cx="587979" cy="348498"/>
              </a:xfrm>
              <a:custGeom>
                <a:avLst/>
                <a:gdLst/>
                <a:ahLst/>
                <a:cxnLst/>
                <a:rect l="l" t="t" r="r" b="b"/>
                <a:pathLst>
                  <a:path w="27906" h="16540" extrusionOk="false">
                    <a:moveTo>
                      <a:pt x="27816" y="0"/>
                    </a:moveTo>
                    <a:cubicBezTo>
                      <a:pt x="27793" y="0"/>
                      <a:pt x="27766" y="8"/>
                      <a:pt x="27736" y="26"/>
                    </a:cubicBezTo>
                    <a:lnTo>
                      <a:pt x="170" y="15911"/>
                    </a:lnTo>
                    <a:cubicBezTo>
                      <a:pt x="85" y="15975"/>
                      <a:pt x="22" y="16080"/>
                      <a:pt x="1" y="16207"/>
                    </a:cubicBezTo>
                    <a:lnTo>
                      <a:pt x="1" y="16418"/>
                    </a:lnTo>
                    <a:cubicBezTo>
                      <a:pt x="1" y="16496"/>
                      <a:pt x="47" y="16540"/>
                      <a:pt x="114" y="16540"/>
                    </a:cubicBezTo>
                    <a:cubicBezTo>
                      <a:pt x="138" y="16540"/>
                      <a:pt x="164" y="16535"/>
                      <a:pt x="191" y="16524"/>
                    </a:cubicBezTo>
                    <a:lnTo>
                      <a:pt x="27736" y="617"/>
                    </a:lnTo>
                    <a:cubicBezTo>
                      <a:pt x="27842" y="554"/>
                      <a:pt x="27905" y="448"/>
                      <a:pt x="27905" y="322"/>
                    </a:cubicBezTo>
                    <a:lnTo>
                      <a:pt x="27905" y="110"/>
                    </a:lnTo>
                    <a:cubicBezTo>
                      <a:pt x="27905" y="50"/>
                      <a:pt x="27873" y="0"/>
                      <a:pt x="27816"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7" name="Google Shape;1387;p35"/>
              <p:cNvSpPr/>
              <p:nvPr/>
            </p:nvSpPr>
            <p:spPr>
              <a:xfrm>
                <a:off x="1947438" y="3117837"/>
                <a:ext cx="587979" cy="348498"/>
              </a:xfrm>
              <a:custGeom>
                <a:avLst/>
                <a:gdLst/>
                <a:ahLst/>
                <a:cxnLst/>
                <a:rect l="l" t="t" r="r" b="b"/>
                <a:pathLst>
                  <a:path w="27906" h="16540" extrusionOk="false">
                    <a:moveTo>
                      <a:pt x="27801" y="0"/>
                    </a:moveTo>
                    <a:cubicBezTo>
                      <a:pt x="27780" y="0"/>
                      <a:pt x="27758" y="5"/>
                      <a:pt x="27737" y="16"/>
                    </a:cubicBezTo>
                    <a:lnTo>
                      <a:pt x="170" y="15901"/>
                    </a:lnTo>
                    <a:cubicBezTo>
                      <a:pt x="64" y="15965"/>
                      <a:pt x="1" y="16070"/>
                      <a:pt x="1" y="16197"/>
                    </a:cubicBezTo>
                    <a:lnTo>
                      <a:pt x="1" y="16408"/>
                    </a:lnTo>
                    <a:cubicBezTo>
                      <a:pt x="1" y="16485"/>
                      <a:pt x="34" y="16539"/>
                      <a:pt x="93" y="16539"/>
                    </a:cubicBezTo>
                    <a:cubicBezTo>
                      <a:pt x="115" y="16539"/>
                      <a:pt x="141" y="16532"/>
                      <a:pt x="170" y="16514"/>
                    </a:cubicBezTo>
                    <a:lnTo>
                      <a:pt x="27737" y="629"/>
                    </a:lnTo>
                    <a:cubicBezTo>
                      <a:pt x="27842" y="544"/>
                      <a:pt x="27906" y="439"/>
                      <a:pt x="27906" y="333"/>
                    </a:cubicBezTo>
                    <a:lnTo>
                      <a:pt x="27906" y="122"/>
                    </a:lnTo>
                    <a:cubicBezTo>
                      <a:pt x="27906" y="44"/>
                      <a:pt x="27859" y="0"/>
                      <a:pt x="27801"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8" name="Google Shape;1388;p35"/>
              <p:cNvSpPr/>
              <p:nvPr/>
            </p:nvSpPr>
            <p:spPr>
              <a:xfrm>
                <a:off x="1948344" y="3384668"/>
                <a:ext cx="587958" cy="348519"/>
              </a:xfrm>
              <a:custGeom>
                <a:avLst/>
                <a:gdLst/>
                <a:ahLst/>
                <a:cxnLst/>
                <a:rect l="l" t="t" r="r" b="b"/>
                <a:pathLst>
                  <a:path w="27905" h="16541" extrusionOk="false">
                    <a:moveTo>
                      <a:pt x="27806" y="1"/>
                    </a:moveTo>
                    <a:cubicBezTo>
                      <a:pt x="27784" y="1"/>
                      <a:pt x="27760" y="9"/>
                      <a:pt x="27736" y="27"/>
                    </a:cubicBezTo>
                    <a:lnTo>
                      <a:pt x="169" y="15912"/>
                    </a:lnTo>
                    <a:cubicBezTo>
                      <a:pt x="63" y="15975"/>
                      <a:pt x="0" y="16081"/>
                      <a:pt x="0" y="16208"/>
                    </a:cubicBezTo>
                    <a:lnTo>
                      <a:pt x="0" y="16419"/>
                    </a:lnTo>
                    <a:cubicBezTo>
                      <a:pt x="0" y="16497"/>
                      <a:pt x="35" y="16541"/>
                      <a:pt x="96" y="16541"/>
                    </a:cubicBezTo>
                    <a:cubicBezTo>
                      <a:pt x="117" y="16541"/>
                      <a:pt x="142" y="16535"/>
                      <a:pt x="169" y="16524"/>
                    </a:cubicBezTo>
                    <a:lnTo>
                      <a:pt x="27736" y="639"/>
                    </a:lnTo>
                    <a:cubicBezTo>
                      <a:pt x="27820" y="555"/>
                      <a:pt x="27884" y="449"/>
                      <a:pt x="27905" y="343"/>
                    </a:cubicBezTo>
                    <a:lnTo>
                      <a:pt x="27905" y="111"/>
                    </a:lnTo>
                    <a:cubicBezTo>
                      <a:pt x="27905" y="51"/>
                      <a:pt x="27861" y="1"/>
                      <a:pt x="27806"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9" name="Google Shape;1389;p35"/>
              <p:cNvSpPr/>
              <p:nvPr/>
            </p:nvSpPr>
            <p:spPr>
              <a:xfrm>
                <a:off x="1947880" y="3300303"/>
                <a:ext cx="587979" cy="348519"/>
              </a:xfrm>
              <a:custGeom>
                <a:avLst/>
                <a:gdLst/>
                <a:ahLst/>
                <a:cxnLst/>
                <a:rect l="l" t="t" r="r" b="b"/>
                <a:pathLst>
                  <a:path w="27906" h="16541" extrusionOk="false">
                    <a:moveTo>
                      <a:pt x="27810" y="1"/>
                    </a:moveTo>
                    <a:cubicBezTo>
                      <a:pt x="27788" y="1"/>
                      <a:pt x="27764" y="6"/>
                      <a:pt x="27737" y="17"/>
                    </a:cubicBezTo>
                    <a:lnTo>
                      <a:pt x="170" y="15923"/>
                    </a:lnTo>
                    <a:cubicBezTo>
                      <a:pt x="64" y="15987"/>
                      <a:pt x="1" y="16092"/>
                      <a:pt x="1" y="16219"/>
                    </a:cubicBezTo>
                    <a:lnTo>
                      <a:pt x="1" y="16430"/>
                    </a:lnTo>
                    <a:cubicBezTo>
                      <a:pt x="1" y="16491"/>
                      <a:pt x="44" y="16541"/>
                      <a:pt x="100" y="16541"/>
                    </a:cubicBezTo>
                    <a:cubicBezTo>
                      <a:pt x="122" y="16541"/>
                      <a:pt x="146" y="16533"/>
                      <a:pt x="170" y="16515"/>
                    </a:cubicBezTo>
                    <a:lnTo>
                      <a:pt x="27737" y="630"/>
                    </a:lnTo>
                    <a:cubicBezTo>
                      <a:pt x="27842" y="566"/>
                      <a:pt x="27906" y="461"/>
                      <a:pt x="27906" y="334"/>
                    </a:cubicBezTo>
                    <a:lnTo>
                      <a:pt x="27906" y="123"/>
                    </a:lnTo>
                    <a:cubicBezTo>
                      <a:pt x="27906" y="44"/>
                      <a:pt x="27871" y="1"/>
                      <a:pt x="27810"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0" name="Google Shape;1390;p35"/>
              <p:cNvSpPr/>
              <p:nvPr/>
            </p:nvSpPr>
            <p:spPr>
              <a:xfrm>
                <a:off x="1947880" y="3212631"/>
                <a:ext cx="587979" cy="348751"/>
              </a:xfrm>
              <a:custGeom>
                <a:avLst/>
                <a:gdLst/>
                <a:ahLst/>
                <a:cxnLst/>
                <a:rect l="l" t="t" r="r" b="b"/>
                <a:pathLst>
                  <a:path w="27906" h="16552" extrusionOk="false">
                    <a:moveTo>
                      <a:pt x="27801" y="0"/>
                    </a:moveTo>
                    <a:cubicBezTo>
                      <a:pt x="27780" y="0"/>
                      <a:pt x="27759" y="6"/>
                      <a:pt x="27737" y="17"/>
                    </a:cubicBezTo>
                    <a:lnTo>
                      <a:pt x="170" y="15923"/>
                    </a:lnTo>
                    <a:cubicBezTo>
                      <a:pt x="64" y="15986"/>
                      <a:pt x="1" y="16092"/>
                      <a:pt x="1" y="16219"/>
                    </a:cubicBezTo>
                    <a:lnTo>
                      <a:pt x="1" y="16430"/>
                    </a:lnTo>
                    <a:cubicBezTo>
                      <a:pt x="1" y="16508"/>
                      <a:pt x="36" y="16552"/>
                      <a:pt x="97" y="16552"/>
                    </a:cubicBezTo>
                    <a:cubicBezTo>
                      <a:pt x="118" y="16552"/>
                      <a:pt x="143" y="16547"/>
                      <a:pt x="170" y="16536"/>
                    </a:cubicBezTo>
                    <a:lnTo>
                      <a:pt x="27737" y="629"/>
                    </a:lnTo>
                    <a:cubicBezTo>
                      <a:pt x="27821" y="566"/>
                      <a:pt x="27885" y="460"/>
                      <a:pt x="27906" y="334"/>
                    </a:cubicBezTo>
                    <a:lnTo>
                      <a:pt x="27906" y="122"/>
                    </a:lnTo>
                    <a:cubicBezTo>
                      <a:pt x="27906" y="44"/>
                      <a:pt x="27859" y="0"/>
                      <a:pt x="27801"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1" name="Google Shape;1391;p35"/>
              <p:cNvSpPr/>
              <p:nvPr/>
            </p:nvSpPr>
            <p:spPr>
              <a:xfrm>
                <a:off x="1948344" y="3588983"/>
                <a:ext cx="385455" cy="231644"/>
              </a:xfrm>
              <a:custGeom>
                <a:avLst/>
                <a:gdLst/>
                <a:ahLst/>
                <a:cxnLst/>
                <a:rect l="l" t="t" r="r" b="b"/>
                <a:pathLst>
                  <a:path w="18294" h="10994" extrusionOk="false">
                    <a:moveTo>
                      <a:pt x="18202" y="0"/>
                    </a:moveTo>
                    <a:cubicBezTo>
                      <a:pt x="18179" y="0"/>
                      <a:pt x="18154" y="8"/>
                      <a:pt x="18124" y="26"/>
                    </a:cubicBezTo>
                    <a:lnTo>
                      <a:pt x="169" y="10376"/>
                    </a:lnTo>
                    <a:cubicBezTo>
                      <a:pt x="63" y="10440"/>
                      <a:pt x="0" y="10545"/>
                      <a:pt x="0" y="10672"/>
                    </a:cubicBezTo>
                    <a:lnTo>
                      <a:pt x="0" y="10883"/>
                    </a:lnTo>
                    <a:cubicBezTo>
                      <a:pt x="0" y="10944"/>
                      <a:pt x="44" y="10994"/>
                      <a:pt x="99" y="10994"/>
                    </a:cubicBezTo>
                    <a:cubicBezTo>
                      <a:pt x="121" y="10994"/>
                      <a:pt x="145" y="10986"/>
                      <a:pt x="169" y="10968"/>
                    </a:cubicBezTo>
                    <a:lnTo>
                      <a:pt x="18124" y="638"/>
                    </a:lnTo>
                    <a:cubicBezTo>
                      <a:pt x="18230" y="575"/>
                      <a:pt x="18293" y="448"/>
                      <a:pt x="18293" y="342"/>
                    </a:cubicBezTo>
                    <a:lnTo>
                      <a:pt x="18293" y="131"/>
                    </a:lnTo>
                    <a:cubicBezTo>
                      <a:pt x="18293" y="55"/>
                      <a:pt x="18260" y="0"/>
                      <a:pt x="18202"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2" name="Google Shape;1392;p35"/>
              <p:cNvSpPr/>
              <p:nvPr/>
            </p:nvSpPr>
            <p:spPr>
              <a:xfrm>
                <a:off x="1948786" y="3792583"/>
                <a:ext cx="348961" cy="210531"/>
              </a:xfrm>
              <a:custGeom>
                <a:avLst/>
                <a:gdLst/>
                <a:ahLst/>
                <a:cxnLst/>
                <a:rect l="l" t="t" r="r" b="b"/>
                <a:pathLst>
                  <a:path w="16562" h="9992" extrusionOk="false">
                    <a:moveTo>
                      <a:pt x="16456" y="0"/>
                    </a:moveTo>
                    <a:cubicBezTo>
                      <a:pt x="16436" y="0"/>
                      <a:pt x="16414" y="5"/>
                      <a:pt x="16392" y="16"/>
                    </a:cubicBezTo>
                    <a:lnTo>
                      <a:pt x="169" y="9353"/>
                    </a:lnTo>
                    <a:cubicBezTo>
                      <a:pt x="85" y="9416"/>
                      <a:pt x="21" y="9543"/>
                      <a:pt x="0" y="9649"/>
                    </a:cubicBezTo>
                    <a:lnTo>
                      <a:pt x="0" y="9881"/>
                    </a:lnTo>
                    <a:cubicBezTo>
                      <a:pt x="0" y="9942"/>
                      <a:pt x="44" y="9991"/>
                      <a:pt x="107" y="9991"/>
                    </a:cubicBezTo>
                    <a:cubicBezTo>
                      <a:pt x="132" y="9991"/>
                      <a:pt x="160" y="9984"/>
                      <a:pt x="190" y="9966"/>
                    </a:cubicBezTo>
                    <a:lnTo>
                      <a:pt x="16392" y="629"/>
                    </a:lnTo>
                    <a:cubicBezTo>
                      <a:pt x="16477" y="565"/>
                      <a:pt x="16540" y="460"/>
                      <a:pt x="16561" y="333"/>
                    </a:cubicBezTo>
                    <a:lnTo>
                      <a:pt x="16561" y="122"/>
                    </a:lnTo>
                    <a:cubicBezTo>
                      <a:pt x="16561" y="43"/>
                      <a:pt x="16515" y="0"/>
                      <a:pt x="16456"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3" name="Google Shape;1393;p35"/>
              <p:cNvSpPr/>
              <p:nvPr/>
            </p:nvSpPr>
            <p:spPr>
              <a:xfrm>
                <a:off x="1948786" y="3566923"/>
                <a:ext cx="587958" cy="348751"/>
              </a:xfrm>
              <a:custGeom>
                <a:avLst/>
                <a:gdLst/>
                <a:ahLst/>
                <a:cxnLst/>
                <a:rect l="l" t="t" r="r" b="b"/>
                <a:pathLst>
                  <a:path w="27905" h="16552" extrusionOk="false">
                    <a:moveTo>
                      <a:pt x="27800" y="0"/>
                    </a:moveTo>
                    <a:cubicBezTo>
                      <a:pt x="27780" y="0"/>
                      <a:pt x="27758" y="5"/>
                      <a:pt x="27736" y="16"/>
                    </a:cubicBezTo>
                    <a:lnTo>
                      <a:pt x="169" y="15923"/>
                    </a:lnTo>
                    <a:cubicBezTo>
                      <a:pt x="64" y="15986"/>
                      <a:pt x="0" y="16092"/>
                      <a:pt x="0" y="16218"/>
                    </a:cubicBezTo>
                    <a:lnTo>
                      <a:pt x="0" y="16430"/>
                    </a:lnTo>
                    <a:cubicBezTo>
                      <a:pt x="0" y="16508"/>
                      <a:pt x="35" y="16551"/>
                      <a:pt x="96" y="16551"/>
                    </a:cubicBezTo>
                    <a:cubicBezTo>
                      <a:pt x="117" y="16551"/>
                      <a:pt x="142" y="16546"/>
                      <a:pt x="169" y="16535"/>
                    </a:cubicBezTo>
                    <a:lnTo>
                      <a:pt x="27736" y="629"/>
                    </a:lnTo>
                    <a:cubicBezTo>
                      <a:pt x="27842" y="566"/>
                      <a:pt x="27905" y="460"/>
                      <a:pt x="27905" y="333"/>
                    </a:cubicBezTo>
                    <a:lnTo>
                      <a:pt x="27905" y="122"/>
                    </a:lnTo>
                    <a:cubicBezTo>
                      <a:pt x="27905" y="44"/>
                      <a:pt x="27858" y="0"/>
                      <a:pt x="27800"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4" name="Google Shape;1394;p35"/>
              <p:cNvSpPr/>
              <p:nvPr/>
            </p:nvSpPr>
            <p:spPr>
              <a:xfrm>
                <a:off x="2357818" y="3741193"/>
                <a:ext cx="555468" cy="332042"/>
              </a:xfrm>
              <a:custGeom>
                <a:avLst/>
                <a:gdLst/>
                <a:ahLst/>
                <a:cxnLst/>
                <a:rect l="l" t="t" r="r" b="b"/>
                <a:pathLst>
                  <a:path w="26363" h="15759" extrusionOk="false">
                    <a:moveTo>
                      <a:pt x="26273" y="0"/>
                    </a:moveTo>
                    <a:cubicBezTo>
                      <a:pt x="26250" y="0"/>
                      <a:pt x="26224" y="8"/>
                      <a:pt x="26194" y="26"/>
                    </a:cubicBezTo>
                    <a:lnTo>
                      <a:pt x="169" y="15130"/>
                    </a:lnTo>
                    <a:cubicBezTo>
                      <a:pt x="63" y="15193"/>
                      <a:pt x="0" y="15299"/>
                      <a:pt x="0" y="15425"/>
                    </a:cubicBezTo>
                    <a:lnTo>
                      <a:pt x="0" y="15637"/>
                    </a:lnTo>
                    <a:cubicBezTo>
                      <a:pt x="0" y="15715"/>
                      <a:pt x="47" y="15758"/>
                      <a:pt x="105" y="15758"/>
                    </a:cubicBezTo>
                    <a:cubicBezTo>
                      <a:pt x="125" y="15758"/>
                      <a:pt x="147" y="15753"/>
                      <a:pt x="169" y="15742"/>
                    </a:cubicBezTo>
                    <a:lnTo>
                      <a:pt x="26194" y="617"/>
                    </a:lnTo>
                    <a:cubicBezTo>
                      <a:pt x="26299" y="554"/>
                      <a:pt x="26363" y="448"/>
                      <a:pt x="26363" y="322"/>
                    </a:cubicBezTo>
                    <a:lnTo>
                      <a:pt x="26363" y="110"/>
                    </a:lnTo>
                    <a:cubicBezTo>
                      <a:pt x="26363" y="50"/>
                      <a:pt x="26330" y="0"/>
                      <a:pt x="26273"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5" name="Google Shape;1395;p35"/>
              <p:cNvSpPr/>
              <p:nvPr/>
            </p:nvSpPr>
            <p:spPr>
              <a:xfrm>
                <a:off x="2358261" y="3828634"/>
                <a:ext cx="555468" cy="332042"/>
              </a:xfrm>
              <a:custGeom>
                <a:avLst/>
                <a:gdLst/>
                <a:ahLst/>
                <a:cxnLst/>
                <a:rect l="l" t="t" r="r" b="b"/>
                <a:pathLst>
                  <a:path w="26363" h="15759" extrusionOk="false">
                    <a:moveTo>
                      <a:pt x="26258" y="0"/>
                    </a:moveTo>
                    <a:cubicBezTo>
                      <a:pt x="26238" y="0"/>
                      <a:pt x="26216" y="5"/>
                      <a:pt x="26194" y="16"/>
                    </a:cubicBezTo>
                    <a:lnTo>
                      <a:pt x="169" y="15141"/>
                    </a:lnTo>
                    <a:cubicBezTo>
                      <a:pt x="64" y="15204"/>
                      <a:pt x="0" y="15310"/>
                      <a:pt x="0" y="15437"/>
                    </a:cubicBezTo>
                    <a:lnTo>
                      <a:pt x="0" y="15648"/>
                    </a:lnTo>
                    <a:cubicBezTo>
                      <a:pt x="0" y="15709"/>
                      <a:pt x="44" y="15758"/>
                      <a:pt x="99" y="15758"/>
                    </a:cubicBezTo>
                    <a:cubicBezTo>
                      <a:pt x="121" y="15758"/>
                      <a:pt x="145" y="15750"/>
                      <a:pt x="169" y="15732"/>
                    </a:cubicBezTo>
                    <a:lnTo>
                      <a:pt x="26194" y="629"/>
                    </a:lnTo>
                    <a:cubicBezTo>
                      <a:pt x="26300" y="565"/>
                      <a:pt x="26363" y="460"/>
                      <a:pt x="26363" y="333"/>
                    </a:cubicBezTo>
                    <a:lnTo>
                      <a:pt x="26363" y="122"/>
                    </a:lnTo>
                    <a:cubicBezTo>
                      <a:pt x="26363" y="44"/>
                      <a:pt x="26316" y="0"/>
                      <a:pt x="26258"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微软雅黑"/>
                  <a:ea typeface="微软雅黑"/>
                  <a:cs typeface="Arial" panose="020B0604020202020204"/>
                  <a:sym typeface="微软雅黑"/>
                </a:endParaRPr>
              </a:p>
            </p:txBody>
          </p:sp>
          <p:sp>
            <p:nvSpPr>
              <p:cNvPr id="136" name="Google Shape;1396;p35"/>
              <p:cNvSpPr/>
              <p:nvPr/>
            </p:nvSpPr>
            <p:spPr>
              <a:xfrm>
                <a:off x="2358366" y="4095232"/>
                <a:ext cx="556269" cy="332421"/>
              </a:xfrm>
              <a:custGeom>
                <a:avLst/>
                <a:gdLst/>
                <a:ahLst/>
                <a:cxnLst/>
                <a:rect l="l" t="t" r="r" b="b"/>
                <a:pathLst>
                  <a:path w="26401" h="15777" extrusionOk="false">
                    <a:moveTo>
                      <a:pt x="26287" y="0"/>
                    </a:moveTo>
                    <a:cubicBezTo>
                      <a:pt x="26263" y="0"/>
                      <a:pt x="26237" y="6"/>
                      <a:pt x="26210" y="17"/>
                    </a:cubicBezTo>
                    <a:lnTo>
                      <a:pt x="185" y="15141"/>
                    </a:lnTo>
                    <a:cubicBezTo>
                      <a:pt x="101" y="15205"/>
                      <a:pt x="37" y="15310"/>
                      <a:pt x="16" y="15437"/>
                    </a:cubicBezTo>
                    <a:lnTo>
                      <a:pt x="16" y="15648"/>
                    </a:lnTo>
                    <a:cubicBezTo>
                      <a:pt x="0" y="15712"/>
                      <a:pt x="69" y="15776"/>
                      <a:pt x="131" y="15776"/>
                    </a:cubicBezTo>
                    <a:cubicBezTo>
                      <a:pt x="151" y="15776"/>
                      <a:pt x="170" y="15769"/>
                      <a:pt x="185" y="15754"/>
                    </a:cubicBezTo>
                    <a:lnTo>
                      <a:pt x="26231" y="629"/>
                    </a:lnTo>
                    <a:cubicBezTo>
                      <a:pt x="26316" y="566"/>
                      <a:pt x="26379" y="460"/>
                      <a:pt x="26400" y="333"/>
                    </a:cubicBezTo>
                    <a:lnTo>
                      <a:pt x="26400" y="122"/>
                    </a:lnTo>
                    <a:cubicBezTo>
                      <a:pt x="26400" y="44"/>
                      <a:pt x="26354" y="0"/>
                      <a:pt x="26287"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7" name="Google Shape;1397;p35"/>
              <p:cNvSpPr/>
              <p:nvPr/>
            </p:nvSpPr>
            <p:spPr>
              <a:xfrm>
                <a:off x="2358703" y="4010910"/>
                <a:ext cx="555468" cy="332232"/>
              </a:xfrm>
              <a:custGeom>
                <a:avLst/>
                <a:gdLst/>
                <a:ahLst/>
                <a:cxnLst/>
                <a:rect l="l" t="t" r="r" b="b"/>
                <a:pathLst>
                  <a:path w="26363" h="15768" extrusionOk="false">
                    <a:moveTo>
                      <a:pt x="26262" y="1"/>
                    </a:moveTo>
                    <a:cubicBezTo>
                      <a:pt x="26241" y="1"/>
                      <a:pt x="26217" y="9"/>
                      <a:pt x="26194" y="26"/>
                    </a:cubicBezTo>
                    <a:lnTo>
                      <a:pt x="169" y="15130"/>
                    </a:lnTo>
                    <a:cubicBezTo>
                      <a:pt x="64" y="15193"/>
                      <a:pt x="0" y="15320"/>
                      <a:pt x="0" y="15425"/>
                    </a:cubicBezTo>
                    <a:lnTo>
                      <a:pt x="0" y="15637"/>
                    </a:lnTo>
                    <a:cubicBezTo>
                      <a:pt x="0" y="15713"/>
                      <a:pt x="34" y="15768"/>
                      <a:pt x="92" y="15768"/>
                    </a:cubicBezTo>
                    <a:cubicBezTo>
                      <a:pt x="114" y="15768"/>
                      <a:pt x="140" y="15760"/>
                      <a:pt x="169" y="15742"/>
                    </a:cubicBezTo>
                    <a:lnTo>
                      <a:pt x="26194" y="639"/>
                    </a:lnTo>
                    <a:cubicBezTo>
                      <a:pt x="26300" y="575"/>
                      <a:pt x="26363" y="470"/>
                      <a:pt x="26363" y="343"/>
                    </a:cubicBezTo>
                    <a:lnTo>
                      <a:pt x="26363" y="132"/>
                    </a:lnTo>
                    <a:cubicBezTo>
                      <a:pt x="26363" y="55"/>
                      <a:pt x="26319" y="1"/>
                      <a:pt x="26262"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8" name="Google Shape;1398;p35"/>
              <p:cNvSpPr/>
              <p:nvPr/>
            </p:nvSpPr>
            <p:spPr>
              <a:xfrm>
                <a:off x="2358261" y="3923428"/>
                <a:ext cx="555468" cy="332126"/>
              </a:xfrm>
              <a:custGeom>
                <a:avLst/>
                <a:gdLst/>
                <a:ahLst/>
                <a:cxnLst/>
                <a:rect l="l" t="t" r="r" b="b"/>
                <a:pathLst>
                  <a:path w="26363" h="15763" extrusionOk="false">
                    <a:moveTo>
                      <a:pt x="26267" y="0"/>
                    </a:moveTo>
                    <a:cubicBezTo>
                      <a:pt x="26246" y="0"/>
                      <a:pt x="26221" y="6"/>
                      <a:pt x="26194" y="17"/>
                    </a:cubicBezTo>
                    <a:lnTo>
                      <a:pt x="169" y="15120"/>
                    </a:lnTo>
                    <a:cubicBezTo>
                      <a:pt x="64" y="15205"/>
                      <a:pt x="0" y="15310"/>
                      <a:pt x="0" y="15437"/>
                    </a:cubicBezTo>
                    <a:lnTo>
                      <a:pt x="0" y="15648"/>
                    </a:lnTo>
                    <a:cubicBezTo>
                      <a:pt x="0" y="15720"/>
                      <a:pt x="39" y="15763"/>
                      <a:pt x="91" y="15763"/>
                    </a:cubicBezTo>
                    <a:cubicBezTo>
                      <a:pt x="115" y="15763"/>
                      <a:pt x="142" y="15753"/>
                      <a:pt x="169" y="15733"/>
                    </a:cubicBezTo>
                    <a:lnTo>
                      <a:pt x="26194" y="629"/>
                    </a:lnTo>
                    <a:cubicBezTo>
                      <a:pt x="26300" y="566"/>
                      <a:pt x="26363" y="460"/>
                      <a:pt x="26363" y="334"/>
                    </a:cubicBezTo>
                    <a:lnTo>
                      <a:pt x="26363" y="122"/>
                    </a:lnTo>
                    <a:cubicBezTo>
                      <a:pt x="26363" y="44"/>
                      <a:pt x="26328" y="0"/>
                      <a:pt x="26267"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9" name="Google Shape;1399;p35"/>
              <p:cNvSpPr/>
              <p:nvPr/>
            </p:nvSpPr>
            <p:spPr>
              <a:xfrm>
                <a:off x="2359146" y="4299696"/>
                <a:ext cx="352965" cy="215251"/>
              </a:xfrm>
              <a:custGeom>
                <a:avLst/>
                <a:gdLst/>
                <a:ahLst/>
                <a:cxnLst/>
                <a:rect l="l" t="t" r="r" b="b"/>
                <a:pathLst>
                  <a:path w="16752" h="10216" extrusionOk="false">
                    <a:moveTo>
                      <a:pt x="16659" y="0"/>
                    </a:moveTo>
                    <a:cubicBezTo>
                      <a:pt x="16635" y="0"/>
                      <a:pt x="16609" y="10"/>
                      <a:pt x="16583" y="30"/>
                    </a:cubicBezTo>
                    <a:lnTo>
                      <a:pt x="169" y="9578"/>
                    </a:lnTo>
                    <a:cubicBezTo>
                      <a:pt x="64" y="9641"/>
                      <a:pt x="0" y="9768"/>
                      <a:pt x="0" y="9873"/>
                    </a:cubicBezTo>
                    <a:lnTo>
                      <a:pt x="0" y="10106"/>
                    </a:lnTo>
                    <a:cubicBezTo>
                      <a:pt x="0" y="10166"/>
                      <a:pt x="44" y="10216"/>
                      <a:pt x="100" y="10216"/>
                    </a:cubicBezTo>
                    <a:cubicBezTo>
                      <a:pt x="122" y="10216"/>
                      <a:pt x="146" y="10208"/>
                      <a:pt x="169" y="10190"/>
                    </a:cubicBezTo>
                    <a:lnTo>
                      <a:pt x="16583" y="642"/>
                    </a:lnTo>
                    <a:cubicBezTo>
                      <a:pt x="16688" y="579"/>
                      <a:pt x="16752" y="452"/>
                      <a:pt x="16752" y="346"/>
                    </a:cubicBezTo>
                    <a:lnTo>
                      <a:pt x="16752" y="135"/>
                    </a:lnTo>
                    <a:cubicBezTo>
                      <a:pt x="16752" y="48"/>
                      <a:pt x="16711" y="0"/>
                      <a:pt x="16659"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0" name="Google Shape;1400;p35"/>
              <p:cNvSpPr/>
              <p:nvPr/>
            </p:nvSpPr>
            <p:spPr>
              <a:xfrm>
                <a:off x="2359588" y="4503379"/>
                <a:ext cx="316471" cy="194055"/>
              </a:xfrm>
              <a:custGeom>
                <a:avLst/>
                <a:gdLst/>
                <a:ahLst/>
                <a:cxnLst/>
                <a:rect l="l" t="t" r="r" b="b"/>
                <a:pathLst>
                  <a:path w="15020" h="9210" extrusionOk="false">
                    <a:moveTo>
                      <a:pt x="14915" y="0"/>
                    </a:moveTo>
                    <a:cubicBezTo>
                      <a:pt x="14894" y="0"/>
                      <a:pt x="14873" y="5"/>
                      <a:pt x="14851" y="16"/>
                    </a:cubicBezTo>
                    <a:lnTo>
                      <a:pt x="170" y="8571"/>
                    </a:lnTo>
                    <a:cubicBezTo>
                      <a:pt x="64" y="8635"/>
                      <a:pt x="1" y="8740"/>
                      <a:pt x="1" y="8867"/>
                    </a:cubicBezTo>
                    <a:lnTo>
                      <a:pt x="1" y="9078"/>
                    </a:lnTo>
                    <a:cubicBezTo>
                      <a:pt x="1" y="9155"/>
                      <a:pt x="45" y="9209"/>
                      <a:pt x="102" y="9209"/>
                    </a:cubicBezTo>
                    <a:cubicBezTo>
                      <a:pt x="123" y="9209"/>
                      <a:pt x="146" y="9201"/>
                      <a:pt x="170" y="9184"/>
                    </a:cubicBezTo>
                    <a:lnTo>
                      <a:pt x="14851" y="629"/>
                    </a:lnTo>
                    <a:cubicBezTo>
                      <a:pt x="14935" y="565"/>
                      <a:pt x="14999" y="460"/>
                      <a:pt x="15020" y="333"/>
                    </a:cubicBezTo>
                    <a:lnTo>
                      <a:pt x="15020" y="122"/>
                    </a:lnTo>
                    <a:cubicBezTo>
                      <a:pt x="15020" y="44"/>
                      <a:pt x="14973" y="0"/>
                      <a:pt x="14915"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1" name="Google Shape;1401;p35"/>
              <p:cNvSpPr/>
              <p:nvPr/>
            </p:nvSpPr>
            <p:spPr>
              <a:xfrm>
                <a:off x="2359146" y="4277720"/>
                <a:ext cx="555932" cy="332042"/>
              </a:xfrm>
              <a:custGeom>
                <a:avLst/>
                <a:gdLst/>
                <a:ahLst/>
                <a:cxnLst/>
                <a:rect l="l" t="t" r="r" b="b"/>
                <a:pathLst>
                  <a:path w="26385" h="15759" extrusionOk="false">
                    <a:moveTo>
                      <a:pt x="26279" y="0"/>
                    </a:moveTo>
                    <a:cubicBezTo>
                      <a:pt x="26259" y="0"/>
                      <a:pt x="26237" y="5"/>
                      <a:pt x="26215" y="16"/>
                    </a:cubicBezTo>
                    <a:lnTo>
                      <a:pt x="169" y="15120"/>
                    </a:lnTo>
                    <a:cubicBezTo>
                      <a:pt x="85" y="15205"/>
                      <a:pt x="22" y="15310"/>
                      <a:pt x="0" y="15416"/>
                    </a:cubicBezTo>
                    <a:lnTo>
                      <a:pt x="0" y="15648"/>
                    </a:lnTo>
                    <a:cubicBezTo>
                      <a:pt x="0" y="15709"/>
                      <a:pt x="44" y="15758"/>
                      <a:pt x="107" y="15758"/>
                    </a:cubicBezTo>
                    <a:cubicBezTo>
                      <a:pt x="132" y="15758"/>
                      <a:pt x="161" y="15751"/>
                      <a:pt x="191" y="15733"/>
                    </a:cubicBezTo>
                    <a:lnTo>
                      <a:pt x="26215" y="629"/>
                    </a:lnTo>
                    <a:cubicBezTo>
                      <a:pt x="26300" y="566"/>
                      <a:pt x="26363" y="460"/>
                      <a:pt x="26384" y="333"/>
                    </a:cubicBezTo>
                    <a:lnTo>
                      <a:pt x="26384" y="122"/>
                    </a:lnTo>
                    <a:cubicBezTo>
                      <a:pt x="26384" y="44"/>
                      <a:pt x="26338" y="0"/>
                      <a:pt x="26279"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2" name="Google Shape;1402;p35"/>
              <p:cNvSpPr/>
              <p:nvPr/>
            </p:nvSpPr>
            <p:spPr>
              <a:xfrm>
                <a:off x="2618623" y="4561680"/>
                <a:ext cx="587979" cy="348751"/>
              </a:xfrm>
              <a:custGeom>
                <a:avLst/>
                <a:gdLst/>
                <a:ahLst/>
                <a:cxnLst/>
                <a:rect l="l" t="t" r="r" b="b"/>
                <a:pathLst>
                  <a:path w="27906" h="16552" extrusionOk="false">
                    <a:moveTo>
                      <a:pt x="27809" y="0"/>
                    </a:moveTo>
                    <a:cubicBezTo>
                      <a:pt x="27788" y="0"/>
                      <a:pt x="27764" y="6"/>
                      <a:pt x="27736" y="16"/>
                    </a:cubicBezTo>
                    <a:lnTo>
                      <a:pt x="170" y="15923"/>
                    </a:lnTo>
                    <a:cubicBezTo>
                      <a:pt x="64" y="15986"/>
                      <a:pt x="1" y="16092"/>
                      <a:pt x="1" y="16219"/>
                    </a:cubicBezTo>
                    <a:lnTo>
                      <a:pt x="1" y="16430"/>
                    </a:lnTo>
                    <a:cubicBezTo>
                      <a:pt x="1" y="16508"/>
                      <a:pt x="47" y="16552"/>
                      <a:pt x="106" y="16552"/>
                    </a:cubicBezTo>
                    <a:cubicBezTo>
                      <a:pt x="126" y="16552"/>
                      <a:pt x="148" y="16546"/>
                      <a:pt x="170" y="16535"/>
                    </a:cubicBezTo>
                    <a:lnTo>
                      <a:pt x="27736" y="629"/>
                    </a:lnTo>
                    <a:cubicBezTo>
                      <a:pt x="27842" y="566"/>
                      <a:pt x="27905" y="460"/>
                      <a:pt x="27905" y="333"/>
                    </a:cubicBezTo>
                    <a:lnTo>
                      <a:pt x="27905" y="122"/>
                    </a:lnTo>
                    <a:cubicBezTo>
                      <a:pt x="27905" y="44"/>
                      <a:pt x="27871" y="0"/>
                      <a:pt x="27809"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3" name="Google Shape;1403;p35"/>
              <p:cNvSpPr/>
              <p:nvPr/>
            </p:nvSpPr>
            <p:spPr>
              <a:xfrm>
                <a:off x="2619065" y="4649352"/>
                <a:ext cx="587979" cy="348519"/>
              </a:xfrm>
              <a:custGeom>
                <a:avLst/>
                <a:gdLst/>
                <a:ahLst/>
                <a:cxnLst/>
                <a:rect l="l" t="t" r="r" b="b"/>
                <a:pathLst>
                  <a:path w="27906" h="16541" extrusionOk="false">
                    <a:moveTo>
                      <a:pt x="27801" y="1"/>
                    </a:moveTo>
                    <a:cubicBezTo>
                      <a:pt x="27780" y="1"/>
                      <a:pt x="27758" y="6"/>
                      <a:pt x="27737" y="17"/>
                    </a:cubicBezTo>
                    <a:lnTo>
                      <a:pt x="170" y="15923"/>
                    </a:lnTo>
                    <a:cubicBezTo>
                      <a:pt x="64" y="15987"/>
                      <a:pt x="1" y="16092"/>
                      <a:pt x="1" y="16219"/>
                    </a:cubicBezTo>
                    <a:lnTo>
                      <a:pt x="1" y="16430"/>
                    </a:lnTo>
                    <a:cubicBezTo>
                      <a:pt x="1" y="16491"/>
                      <a:pt x="33" y="16540"/>
                      <a:pt x="91" y="16540"/>
                    </a:cubicBezTo>
                    <a:cubicBezTo>
                      <a:pt x="113" y="16540"/>
                      <a:pt x="140" y="16533"/>
                      <a:pt x="170" y="16515"/>
                    </a:cubicBezTo>
                    <a:lnTo>
                      <a:pt x="27737" y="629"/>
                    </a:lnTo>
                    <a:cubicBezTo>
                      <a:pt x="27821" y="566"/>
                      <a:pt x="27884" y="460"/>
                      <a:pt x="27906" y="334"/>
                    </a:cubicBezTo>
                    <a:lnTo>
                      <a:pt x="27906" y="123"/>
                    </a:lnTo>
                    <a:cubicBezTo>
                      <a:pt x="27906" y="44"/>
                      <a:pt x="27859" y="1"/>
                      <a:pt x="27801"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4" name="Google Shape;1404;p35"/>
              <p:cNvSpPr/>
              <p:nvPr/>
            </p:nvSpPr>
            <p:spPr>
              <a:xfrm>
                <a:off x="2619508" y="4915951"/>
                <a:ext cx="587979" cy="348772"/>
              </a:xfrm>
              <a:custGeom>
                <a:avLst/>
                <a:gdLst/>
                <a:ahLst/>
                <a:cxnLst/>
                <a:rect l="l" t="t" r="r" b="b"/>
                <a:pathLst>
                  <a:path w="27906" h="16553" extrusionOk="false">
                    <a:moveTo>
                      <a:pt x="27810" y="1"/>
                    </a:moveTo>
                    <a:cubicBezTo>
                      <a:pt x="27788" y="1"/>
                      <a:pt x="27764" y="6"/>
                      <a:pt x="27737" y="17"/>
                    </a:cubicBezTo>
                    <a:lnTo>
                      <a:pt x="170" y="15924"/>
                    </a:lnTo>
                    <a:cubicBezTo>
                      <a:pt x="85" y="15987"/>
                      <a:pt x="22" y="16093"/>
                      <a:pt x="1" y="16219"/>
                    </a:cubicBezTo>
                    <a:lnTo>
                      <a:pt x="1" y="16431"/>
                    </a:lnTo>
                    <a:cubicBezTo>
                      <a:pt x="1" y="16509"/>
                      <a:pt x="47" y="16552"/>
                      <a:pt x="115" y="16552"/>
                    </a:cubicBezTo>
                    <a:cubicBezTo>
                      <a:pt x="138" y="16552"/>
                      <a:pt x="164" y="16547"/>
                      <a:pt x="191" y="16536"/>
                    </a:cubicBezTo>
                    <a:lnTo>
                      <a:pt x="27737" y="630"/>
                    </a:lnTo>
                    <a:cubicBezTo>
                      <a:pt x="27842" y="566"/>
                      <a:pt x="27906" y="461"/>
                      <a:pt x="27906" y="334"/>
                    </a:cubicBezTo>
                    <a:lnTo>
                      <a:pt x="27906" y="123"/>
                    </a:lnTo>
                    <a:cubicBezTo>
                      <a:pt x="27906" y="44"/>
                      <a:pt x="27871" y="1"/>
                      <a:pt x="27810"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5" name="Google Shape;1405;p35"/>
              <p:cNvSpPr/>
              <p:nvPr/>
            </p:nvSpPr>
            <p:spPr>
              <a:xfrm>
                <a:off x="2619508" y="4831650"/>
                <a:ext cx="587979" cy="348709"/>
              </a:xfrm>
              <a:custGeom>
                <a:avLst/>
                <a:gdLst/>
                <a:ahLst/>
                <a:cxnLst/>
                <a:rect l="l" t="t" r="r" b="b"/>
                <a:pathLst>
                  <a:path w="27906" h="16550" extrusionOk="false">
                    <a:moveTo>
                      <a:pt x="27805" y="0"/>
                    </a:moveTo>
                    <a:cubicBezTo>
                      <a:pt x="27783" y="0"/>
                      <a:pt x="27760" y="8"/>
                      <a:pt x="27737" y="26"/>
                    </a:cubicBezTo>
                    <a:lnTo>
                      <a:pt x="191" y="15911"/>
                    </a:lnTo>
                    <a:cubicBezTo>
                      <a:pt x="85" y="15974"/>
                      <a:pt x="22" y="16101"/>
                      <a:pt x="1" y="16207"/>
                    </a:cubicBezTo>
                    <a:lnTo>
                      <a:pt x="1" y="16439"/>
                    </a:lnTo>
                    <a:cubicBezTo>
                      <a:pt x="1" y="16500"/>
                      <a:pt x="44" y="16549"/>
                      <a:pt x="108" y="16549"/>
                    </a:cubicBezTo>
                    <a:cubicBezTo>
                      <a:pt x="133" y="16549"/>
                      <a:pt x="161" y="16542"/>
                      <a:pt x="191" y="16524"/>
                    </a:cubicBezTo>
                    <a:lnTo>
                      <a:pt x="27737" y="638"/>
                    </a:lnTo>
                    <a:cubicBezTo>
                      <a:pt x="27842" y="575"/>
                      <a:pt x="27906" y="448"/>
                      <a:pt x="27906" y="343"/>
                    </a:cubicBezTo>
                    <a:lnTo>
                      <a:pt x="27906" y="131"/>
                    </a:lnTo>
                    <a:cubicBezTo>
                      <a:pt x="27906" y="55"/>
                      <a:pt x="27861" y="0"/>
                      <a:pt x="27805"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6" name="Google Shape;1406;p35"/>
              <p:cNvSpPr/>
              <p:nvPr/>
            </p:nvSpPr>
            <p:spPr>
              <a:xfrm>
                <a:off x="2619065" y="4744167"/>
                <a:ext cx="587979" cy="348498"/>
              </a:xfrm>
              <a:custGeom>
                <a:avLst/>
                <a:gdLst/>
                <a:ahLst/>
                <a:cxnLst/>
                <a:rect l="l" t="t" r="r" b="b"/>
                <a:pathLst>
                  <a:path w="27906" h="16540" extrusionOk="false">
                    <a:moveTo>
                      <a:pt x="27810" y="0"/>
                    </a:moveTo>
                    <a:cubicBezTo>
                      <a:pt x="27788" y="0"/>
                      <a:pt x="27764" y="5"/>
                      <a:pt x="27737" y="16"/>
                    </a:cubicBezTo>
                    <a:lnTo>
                      <a:pt x="170" y="15902"/>
                    </a:lnTo>
                    <a:cubicBezTo>
                      <a:pt x="64" y="15986"/>
                      <a:pt x="1" y="16092"/>
                      <a:pt x="1" y="16218"/>
                    </a:cubicBezTo>
                    <a:lnTo>
                      <a:pt x="1" y="16430"/>
                    </a:lnTo>
                    <a:cubicBezTo>
                      <a:pt x="1" y="16490"/>
                      <a:pt x="44" y="16540"/>
                      <a:pt x="100" y="16540"/>
                    </a:cubicBezTo>
                    <a:cubicBezTo>
                      <a:pt x="122" y="16540"/>
                      <a:pt x="146" y="16532"/>
                      <a:pt x="170" y="16514"/>
                    </a:cubicBezTo>
                    <a:lnTo>
                      <a:pt x="27737" y="629"/>
                    </a:lnTo>
                    <a:cubicBezTo>
                      <a:pt x="27842" y="566"/>
                      <a:pt x="27906" y="460"/>
                      <a:pt x="27906" y="333"/>
                    </a:cubicBezTo>
                    <a:lnTo>
                      <a:pt x="27906" y="122"/>
                    </a:lnTo>
                    <a:cubicBezTo>
                      <a:pt x="27906" y="44"/>
                      <a:pt x="27871" y="0"/>
                      <a:pt x="27810"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7" name="Google Shape;1407;p35"/>
              <p:cNvSpPr/>
              <p:nvPr/>
            </p:nvSpPr>
            <p:spPr>
              <a:xfrm>
                <a:off x="2619508" y="5120499"/>
                <a:ext cx="385918" cy="231665"/>
              </a:xfrm>
              <a:custGeom>
                <a:avLst/>
                <a:gdLst/>
                <a:ahLst/>
                <a:cxnLst/>
                <a:rect l="l" t="t" r="r" b="b"/>
                <a:pathLst>
                  <a:path w="18316" h="10995" extrusionOk="false">
                    <a:moveTo>
                      <a:pt x="18216" y="0"/>
                    </a:moveTo>
                    <a:cubicBezTo>
                      <a:pt x="18194" y="0"/>
                      <a:pt x="18170" y="8"/>
                      <a:pt x="18146" y="26"/>
                    </a:cubicBezTo>
                    <a:lnTo>
                      <a:pt x="191" y="10377"/>
                    </a:lnTo>
                    <a:cubicBezTo>
                      <a:pt x="85" y="10440"/>
                      <a:pt x="22" y="10546"/>
                      <a:pt x="1" y="10652"/>
                    </a:cubicBezTo>
                    <a:lnTo>
                      <a:pt x="1" y="10884"/>
                    </a:lnTo>
                    <a:cubicBezTo>
                      <a:pt x="1" y="10944"/>
                      <a:pt x="44" y="10994"/>
                      <a:pt x="108" y="10994"/>
                    </a:cubicBezTo>
                    <a:cubicBezTo>
                      <a:pt x="133" y="10994"/>
                      <a:pt x="161" y="10986"/>
                      <a:pt x="191" y="10968"/>
                    </a:cubicBezTo>
                    <a:lnTo>
                      <a:pt x="18146" y="639"/>
                    </a:lnTo>
                    <a:cubicBezTo>
                      <a:pt x="18231" y="554"/>
                      <a:pt x="18294" y="449"/>
                      <a:pt x="18315" y="343"/>
                    </a:cubicBezTo>
                    <a:lnTo>
                      <a:pt x="18315" y="111"/>
                    </a:lnTo>
                    <a:cubicBezTo>
                      <a:pt x="18315" y="50"/>
                      <a:pt x="18272" y="0"/>
                      <a:pt x="18216" y="0"/>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8" name="Google Shape;1408;p35"/>
              <p:cNvSpPr/>
              <p:nvPr/>
            </p:nvSpPr>
            <p:spPr>
              <a:xfrm>
                <a:off x="2620414" y="5324098"/>
                <a:ext cx="348961" cy="210531"/>
              </a:xfrm>
              <a:custGeom>
                <a:avLst/>
                <a:gdLst/>
                <a:ahLst/>
                <a:cxnLst/>
                <a:rect l="l" t="t" r="r" b="b"/>
                <a:pathLst>
                  <a:path w="16562" h="9992" extrusionOk="false">
                    <a:moveTo>
                      <a:pt x="16448" y="1"/>
                    </a:moveTo>
                    <a:cubicBezTo>
                      <a:pt x="16424" y="1"/>
                      <a:pt x="16399" y="6"/>
                      <a:pt x="16371" y="17"/>
                    </a:cubicBezTo>
                    <a:lnTo>
                      <a:pt x="169" y="9354"/>
                    </a:lnTo>
                    <a:cubicBezTo>
                      <a:pt x="64" y="9417"/>
                      <a:pt x="0" y="9544"/>
                      <a:pt x="0" y="9649"/>
                    </a:cubicBezTo>
                    <a:lnTo>
                      <a:pt x="0" y="9861"/>
                    </a:lnTo>
                    <a:cubicBezTo>
                      <a:pt x="0" y="9937"/>
                      <a:pt x="45" y="9992"/>
                      <a:pt x="101" y="9992"/>
                    </a:cubicBezTo>
                    <a:cubicBezTo>
                      <a:pt x="123" y="9992"/>
                      <a:pt x="146" y="9984"/>
                      <a:pt x="169" y="9966"/>
                    </a:cubicBezTo>
                    <a:lnTo>
                      <a:pt x="16392" y="629"/>
                    </a:lnTo>
                    <a:cubicBezTo>
                      <a:pt x="16477" y="566"/>
                      <a:pt x="16540" y="460"/>
                      <a:pt x="16561" y="334"/>
                    </a:cubicBezTo>
                    <a:lnTo>
                      <a:pt x="16561" y="122"/>
                    </a:lnTo>
                    <a:cubicBezTo>
                      <a:pt x="16561" y="44"/>
                      <a:pt x="16515" y="1"/>
                      <a:pt x="16448"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9" name="Google Shape;1409;p35"/>
              <p:cNvSpPr/>
              <p:nvPr/>
            </p:nvSpPr>
            <p:spPr>
              <a:xfrm>
                <a:off x="2619971" y="5098438"/>
                <a:ext cx="588401" cy="348519"/>
              </a:xfrm>
              <a:custGeom>
                <a:avLst/>
                <a:gdLst/>
                <a:ahLst/>
                <a:cxnLst/>
                <a:rect l="l" t="t" r="r" b="b"/>
                <a:pathLst>
                  <a:path w="27926" h="16541" extrusionOk="false">
                    <a:moveTo>
                      <a:pt x="27821" y="1"/>
                    </a:moveTo>
                    <a:cubicBezTo>
                      <a:pt x="27801" y="1"/>
                      <a:pt x="27779" y="6"/>
                      <a:pt x="27757" y="17"/>
                    </a:cubicBezTo>
                    <a:lnTo>
                      <a:pt x="169" y="15923"/>
                    </a:lnTo>
                    <a:cubicBezTo>
                      <a:pt x="85" y="15987"/>
                      <a:pt x="21" y="16092"/>
                      <a:pt x="0" y="16219"/>
                    </a:cubicBezTo>
                    <a:lnTo>
                      <a:pt x="0" y="16430"/>
                    </a:lnTo>
                    <a:cubicBezTo>
                      <a:pt x="15" y="16491"/>
                      <a:pt x="52" y="16541"/>
                      <a:pt x="111" y="16541"/>
                    </a:cubicBezTo>
                    <a:cubicBezTo>
                      <a:pt x="134" y="16541"/>
                      <a:pt x="160" y="16533"/>
                      <a:pt x="190" y="16515"/>
                    </a:cubicBezTo>
                    <a:lnTo>
                      <a:pt x="27757" y="630"/>
                    </a:lnTo>
                    <a:cubicBezTo>
                      <a:pt x="27841" y="545"/>
                      <a:pt x="27905" y="439"/>
                      <a:pt x="27926" y="334"/>
                    </a:cubicBezTo>
                    <a:lnTo>
                      <a:pt x="27926" y="123"/>
                    </a:lnTo>
                    <a:cubicBezTo>
                      <a:pt x="27926" y="44"/>
                      <a:pt x="27879" y="1"/>
                      <a:pt x="27821" y="1"/>
                    </a:cubicBezTo>
                    <a:close/>
                  </a:path>
                </a:pathLst>
              </a:custGeom>
              <a:solidFill>
                <a:srgbClr val="8487AC"/>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168" name="组合 167"/>
            <p:cNvGrpSpPr/>
            <p:nvPr/>
          </p:nvGrpSpPr>
          <p:grpSpPr>
            <a:xfrm>
              <a:off x="2430" y="2648"/>
              <a:ext cx="1136" cy="1706"/>
              <a:chOff x="1992844" y="1774769"/>
              <a:chExt cx="721500" cy="1083486"/>
            </a:xfrm>
          </p:grpSpPr>
          <p:sp>
            <p:nvSpPr>
              <p:cNvPr id="150" name="Google Shape;1410;p35"/>
              <p:cNvSpPr/>
              <p:nvPr/>
            </p:nvSpPr>
            <p:spPr>
              <a:xfrm>
                <a:off x="1992844" y="2237343"/>
                <a:ext cx="34302" cy="620912"/>
              </a:xfrm>
              <a:custGeom>
                <a:avLst/>
                <a:gdLst/>
                <a:ahLst/>
                <a:cxnLst/>
                <a:rect l="l" t="t" r="r" b="b"/>
                <a:pathLst>
                  <a:path w="1628" h="29469" extrusionOk="false">
                    <a:moveTo>
                      <a:pt x="1627" y="29469"/>
                    </a:moveTo>
                    <a:lnTo>
                      <a:pt x="85" y="28560"/>
                    </a:lnTo>
                    <a:lnTo>
                      <a:pt x="1" y="1"/>
                    </a:lnTo>
                    <a:lnTo>
                      <a:pt x="1543" y="888"/>
                    </a:lnTo>
                    <a:close/>
                  </a:path>
                </a:pathLst>
              </a:custGeom>
              <a:solidFill>
                <a:srgbClr val="0045EA"/>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1" name="Google Shape;1411;p35"/>
              <p:cNvSpPr/>
              <p:nvPr/>
            </p:nvSpPr>
            <p:spPr>
              <a:xfrm>
                <a:off x="1992844" y="1839457"/>
                <a:ext cx="719709" cy="416617"/>
              </a:xfrm>
              <a:custGeom>
                <a:avLst/>
                <a:gdLst/>
                <a:ahLst/>
                <a:cxnLst/>
                <a:rect l="l" t="t" r="r" b="b"/>
                <a:pathLst>
                  <a:path w="34158" h="19773" extrusionOk="false">
                    <a:moveTo>
                      <a:pt x="1543" y="19772"/>
                    </a:moveTo>
                    <a:lnTo>
                      <a:pt x="1" y="18885"/>
                    </a:lnTo>
                    <a:lnTo>
                      <a:pt x="32616" y="0"/>
                    </a:lnTo>
                    <a:lnTo>
                      <a:pt x="34158" y="908"/>
                    </a:lnTo>
                    <a:close/>
                  </a:path>
                </a:pathLst>
              </a:custGeom>
              <a:solidFill>
                <a:srgbClr val="2590FB"/>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2" name="Google Shape;1412;p35"/>
              <p:cNvSpPr/>
              <p:nvPr/>
            </p:nvSpPr>
            <p:spPr>
              <a:xfrm>
                <a:off x="2025334" y="1774769"/>
                <a:ext cx="689010" cy="999666"/>
              </a:xfrm>
              <a:custGeom>
                <a:avLst/>
                <a:gdLst/>
                <a:ahLst/>
                <a:cxnLst/>
                <a:rect l="l" t="t" r="r" b="b"/>
                <a:pathLst>
                  <a:path w="32701" h="47445" extrusionOk="false">
                    <a:moveTo>
                      <a:pt x="32616" y="0"/>
                    </a:moveTo>
                    <a:lnTo>
                      <a:pt x="32700" y="28560"/>
                    </a:lnTo>
                    <a:lnTo>
                      <a:pt x="85" y="47445"/>
                    </a:lnTo>
                    <a:lnTo>
                      <a:pt x="1" y="18864"/>
                    </a:lnTo>
                    <a:close/>
                  </a:path>
                </a:pathLst>
              </a:custGeom>
              <a:gradFill>
                <a:gsLst>
                  <a:gs pos="0">
                    <a:srgbClr val="0045EA"/>
                  </a:gs>
                  <a:gs pos="100000">
                    <a:srgbClr val="2590FB"/>
                  </a:gs>
                </a:gsLst>
                <a:lin ang="0" scaled="false"/>
              </a:gra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3" name="Google Shape;1413;p35"/>
              <p:cNvSpPr/>
              <p:nvPr/>
            </p:nvSpPr>
            <p:spPr>
              <a:xfrm>
                <a:off x="2524714" y="2004583"/>
                <a:ext cx="105961" cy="465120"/>
              </a:xfrm>
              <a:custGeom>
                <a:avLst/>
                <a:gdLst/>
                <a:ahLst/>
                <a:cxnLst/>
                <a:rect l="l" t="t" r="r" b="b"/>
                <a:pathLst>
                  <a:path w="5029" h="22075" extrusionOk="false">
                    <a:moveTo>
                      <a:pt x="4965" y="0"/>
                    </a:moveTo>
                    <a:lnTo>
                      <a:pt x="3106" y="1077"/>
                    </a:lnTo>
                    <a:cubicBezTo>
                      <a:pt x="2831" y="1965"/>
                      <a:pt x="2409" y="2788"/>
                      <a:pt x="1859" y="3528"/>
                    </a:cubicBezTo>
                    <a:cubicBezTo>
                      <a:pt x="1353" y="4267"/>
                      <a:pt x="719" y="4901"/>
                      <a:pt x="1" y="5450"/>
                    </a:cubicBezTo>
                    <a:lnTo>
                      <a:pt x="1" y="7605"/>
                    </a:lnTo>
                    <a:lnTo>
                      <a:pt x="2303" y="6274"/>
                    </a:lnTo>
                    <a:lnTo>
                      <a:pt x="2345" y="22075"/>
                    </a:lnTo>
                    <a:lnTo>
                      <a:pt x="5028" y="20533"/>
                    </a:lnTo>
                    <a:lnTo>
                      <a:pt x="4965" y="0"/>
                    </a:lnTo>
                    <a:close/>
                  </a:path>
                </a:pathLst>
              </a:custGeom>
              <a:solidFill>
                <a:srgbClr val="FFFFFF"/>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167" name="组合 166"/>
            <p:cNvGrpSpPr/>
            <p:nvPr/>
          </p:nvGrpSpPr>
          <p:grpSpPr>
            <a:xfrm>
              <a:off x="2980" y="4716"/>
              <a:ext cx="1136" cy="1604"/>
              <a:chOff x="2246105" y="2774122"/>
              <a:chExt cx="721479" cy="1018819"/>
            </a:xfrm>
          </p:grpSpPr>
          <p:sp>
            <p:nvSpPr>
              <p:cNvPr id="154" name="Google Shape;1414;p35"/>
              <p:cNvSpPr/>
              <p:nvPr/>
            </p:nvSpPr>
            <p:spPr>
              <a:xfrm>
                <a:off x="2246105" y="3172029"/>
                <a:ext cx="34281" cy="620912"/>
              </a:xfrm>
              <a:custGeom>
                <a:avLst/>
                <a:gdLst/>
                <a:ahLst/>
                <a:cxnLst/>
                <a:rect l="l" t="t" r="r" b="b"/>
                <a:pathLst>
                  <a:path w="1627" h="29469" extrusionOk="false">
                    <a:moveTo>
                      <a:pt x="1627" y="29468"/>
                    </a:moveTo>
                    <a:lnTo>
                      <a:pt x="85" y="28581"/>
                    </a:lnTo>
                    <a:lnTo>
                      <a:pt x="0" y="0"/>
                    </a:lnTo>
                    <a:lnTo>
                      <a:pt x="1542" y="887"/>
                    </a:lnTo>
                    <a:close/>
                  </a:path>
                </a:pathLst>
              </a:custGeom>
              <a:solidFill>
                <a:srgbClr val="0045EA"/>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5" name="Google Shape;1415;p35"/>
              <p:cNvSpPr/>
              <p:nvPr/>
            </p:nvSpPr>
            <p:spPr>
              <a:xfrm>
                <a:off x="2246105" y="2774122"/>
                <a:ext cx="719709" cy="416617"/>
              </a:xfrm>
              <a:custGeom>
                <a:avLst/>
                <a:gdLst/>
                <a:ahLst/>
                <a:cxnLst/>
                <a:rect l="l" t="t" r="r" b="b"/>
                <a:pathLst>
                  <a:path w="34158" h="19773" extrusionOk="false">
                    <a:moveTo>
                      <a:pt x="1542" y="19772"/>
                    </a:moveTo>
                    <a:lnTo>
                      <a:pt x="0" y="18885"/>
                    </a:lnTo>
                    <a:lnTo>
                      <a:pt x="32615" y="0"/>
                    </a:lnTo>
                    <a:lnTo>
                      <a:pt x="34157" y="909"/>
                    </a:lnTo>
                    <a:close/>
                  </a:path>
                </a:pathLst>
              </a:custGeom>
              <a:solidFill>
                <a:srgbClr val="2590FB"/>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6" name="Google Shape;1416;p35"/>
              <p:cNvSpPr/>
              <p:nvPr/>
            </p:nvSpPr>
            <p:spPr>
              <a:xfrm>
                <a:off x="2278595" y="2793254"/>
                <a:ext cx="688989" cy="999687"/>
              </a:xfrm>
              <a:custGeom>
                <a:avLst/>
                <a:gdLst/>
                <a:ahLst/>
                <a:cxnLst/>
                <a:rect l="l" t="t" r="r" b="b"/>
                <a:pathLst>
                  <a:path w="32700" h="47446" extrusionOk="false">
                    <a:moveTo>
                      <a:pt x="32615" y="1"/>
                    </a:moveTo>
                    <a:lnTo>
                      <a:pt x="32700" y="28560"/>
                    </a:lnTo>
                    <a:lnTo>
                      <a:pt x="85" y="47445"/>
                    </a:lnTo>
                    <a:lnTo>
                      <a:pt x="0" y="18864"/>
                    </a:lnTo>
                    <a:close/>
                  </a:path>
                </a:pathLst>
              </a:custGeom>
              <a:gradFill>
                <a:gsLst>
                  <a:gs pos="100000">
                    <a:srgbClr val="2590FB"/>
                  </a:gs>
                  <a:gs pos="0">
                    <a:srgbClr val="0045EA"/>
                  </a:gs>
                </a:gsLst>
                <a:lin ang="0" scaled="false"/>
              </a:gra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微软雅黑"/>
                  <a:ea typeface="微软雅黑"/>
                  <a:cs typeface="Arial" panose="020B0604020202020204"/>
                  <a:sym typeface="微软雅黑"/>
                </a:endParaRPr>
              </a:p>
            </p:txBody>
          </p:sp>
          <p:sp>
            <p:nvSpPr>
              <p:cNvPr id="157" name="Google Shape;1417;p35"/>
              <p:cNvSpPr/>
              <p:nvPr/>
            </p:nvSpPr>
            <p:spPr>
              <a:xfrm>
                <a:off x="2720559" y="2954987"/>
                <a:ext cx="184278" cy="499233"/>
              </a:xfrm>
              <a:custGeom>
                <a:avLst/>
                <a:gdLst/>
                <a:ahLst/>
                <a:cxnLst/>
                <a:rect l="l" t="t" r="r" b="b"/>
                <a:pathLst>
                  <a:path w="8746" h="23694" extrusionOk="false">
                    <a:moveTo>
                      <a:pt x="6273" y="0"/>
                    </a:moveTo>
                    <a:cubicBezTo>
                      <a:pt x="5723" y="0"/>
                      <a:pt x="5116" y="187"/>
                      <a:pt x="4457" y="563"/>
                    </a:cubicBezTo>
                    <a:cubicBezTo>
                      <a:pt x="3169" y="1324"/>
                      <a:pt x="2112" y="2422"/>
                      <a:pt x="1394" y="3732"/>
                    </a:cubicBezTo>
                    <a:cubicBezTo>
                      <a:pt x="465" y="5316"/>
                      <a:pt x="0" y="7133"/>
                      <a:pt x="21" y="8970"/>
                    </a:cubicBezTo>
                    <a:lnTo>
                      <a:pt x="21" y="9499"/>
                    </a:lnTo>
                    <a:lnTo>
                      <a:pt x="2662" y="7978"/>
                    </a:lnTo>
                    <a:lnTo>
                      <a:pt x="2662" y="7196"/>
                    </a:lnTo>
                    <a:cubicBezTo>
                      <a:pt x="2662" y="6752"/>
                      <a:pt x="2725" y="6330"/>
                      <a:pt x="2831" y="5929"/>
                    </a:cubicBezTo>
                    <a:cubicBezTo>
                      <a:pt x="3126" y="4746"/>
                      <a:pt x="3655" y="3943"/>
                      <a:pt x="4415" y="3499"/>
                    </a:cubicBezTo>
                    <a:cubicBezTo>
                      <a:pt x="4678" y="3335"/>
                      <a:pt x="4929" y="3256"/>
                      <a:pt x="5151" y="3256"/>
                    </a:cubicBezTo>
                    <a:cubicBezTo>
                      <a:pt x="5358" y="3256"/>
                      <a:pt x="5540" y="3325"/>
                      <a:pt x="5682" y="3457"/>
                    </a:cubicBezTo>
                    <a:cubicBezTo>
                      <a:pt x="5999" y="3711"/>
                      <a:pt x="6147" y="4154"/>
                      <a:pt x="6147" y="4767"/>
                    </a:cubicBezTo>
                    <a:cubicBezTo>
                      <a:pt x="6126" y="5717"/>
                      <a:pt x="5957" y="6647"/>
                      <a:pt x="5661" y="7534"/>
                    </a:cubicBezTo>
                    <a:cubicBezTo>
                      <a:pt x="5133" y="9139"/>
                      <a:pt x="4521" y="10703"/>
                      <a:pt x="3802" y="12224"/>
                    </a:cubicBezTo>
                    <a:cubicBezTo>
                      <a:pt x="2936" y="14146"/>
                      <a:pt x="2303" y="15540"/>
                      <a:pt x="1901" y="16427"/>
                    </a:cubicBezTo>
                    <a:lnTo>
                      <a:pt x="1204" y="17990"/>
                    </a:lnTo>
                    <a:cubicBezTo>
                      <a:pt x="972" y="18497"/>
                      <a:pt x="761" y="18962"/>
                      <a:pt x="592" y="19385"/>
                    </a:cubicBezTo>
                    <a:cubicBezTo>
                      <a:pt x="359" y="19870"/>
                      <a:pt x="169" y="20356"/>
                      <a:pt x="0" y="20863"/>
                    </a:cubicBezTo>
                    <a:lnTo>
                      <a:pt x="0" y="23694"/>
                    </a:lnTo>
                    <a:lnTo>
                      <a:pt x="8555" y="18751"/>
                    </a:lnTo>
                    <a:lnTo>
                      <a:pt x="8555" y="15730"/>
                    </a:lnTo>
                    <a:lnTo>
                      <a:pt x="3274" y="18772"/>
                    </a:lnTo>
                    <a:cubicBezTo>
                      <a:pt x="3295" y="18645"/>
                      <a:pt x="3338" y="18540"/>
                      <a:pt x="3401" y="18413"/>
                    </a:cubicBezTo>
                    <a:cubicBezTo>
                      <a:pt x="3549" y="18011"/>
                      <a:pt x="3781" y="17441"/>
                      <a:pt x="4098" y="16723"/>
                    </a:cubicBezTo>
                    <a:lnTo>
                      <a:pt x="4584" y="15603"/>
                    </a:lnTo>
                    <a:cubicBezTo>
                      <a:pt x="5175" y="14251"/>
                      <a:pt x="5598" y="13259"/>
                      <a:pt x="5894" y="12604"/>
                    </a:cubicBezTo>
                    <a:cubicBezTo>
                      <a:pt x="6971" y="10217"/>
                      <a:pt x="7647" y="8590"/>
                      <a:pt x="7943" y="7682"/>
                    </a:cubicBezTo>
                    <a:cubicBezTo>
                      <a:pt x="8450" y="6245"/>
                      <a:pt x="8724" y="4725"/>
                      <a:pt x="8745" y="3182"/>
                    </a:cubicBezTo>
                    <a:cubicBezTo>
                      <a:pt x="8724" y="1831"/>
                      <a:pt x="8323" y="880"/>
                      <a:pt x="7478" y="352"/>
                    </a:cubicBezTo>
                    <a:cubicBezTo>
                      <a:pt x="7113" y="118"/>
                      <a:pt x="6711" y="0"/>
                      <a:pt x="6273" y="0"/>
                    </a:cubicBezTo>
                    <a:close/>
                  </a:path>
                </a:pathLst>
              </a:custGeom>
              <a:solidFill>
                <a:srgbClr val="FFFFFF"/>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166" name="组合 165"/>
            <p:cNvGrpSpPr/>
            <p:nvPr/>
          </p:nvGrpSpPr>
          <p:grpSpPr>
            <a:xfrm>
              <a:off x="3606" y="6695"/>
              <a:ext cx="1136" cy="1604"/>
              <a:chOff x="2577684" y="3509402"/>
              <a:chExt cx="721500" cy="1018819"/>
            </a:xfrm>
          </p:grpSpPr>
          <p:sp>
            <p:nvSpPr>
              <p:cNvPr id="158" name="Google Shape;1418;p35"/>
              <p:cNvSpPr/>
              <p:nvPr/>
            </p:nvSpPr>
            <p:spPr>
              <a:xfrm>
                <a:off x="2577684" y="3906845"/>
                <a:ext cx="34281" cy="621375"/>
              </a:xfrm>
              <a:custGeom>
                <a:avLst/>
                <a:gdLst/>
                <a:ahLst/>
                <a:cxnLst/>
                <a:rect l="l" t="t" r="r" b="b"/>
                <a:pathLst>
                  <a:path w="1627" h="29491" extrusionOk="false">
                    <a:moveTo>
                      <a:pt x="1627" y="29490"/>
                    </a:moveTo>
                    <a:lnTo>
                      <a:pt x="85" y="28582"/>
                    </a:lnTo>
                    <a:lnTo>
                      <a:pt x="0" y="1"/>
                    </a:lnTo>
                    <a:lnTo>
                      <a:pt x="1542" y="909"/>
                    </a:lnTo>
                    <a:close/>
                  </a:path>
                </a:pathLst>
              </a:custGeom>
              <a:solidFill>
                <a:srgbClr val="0045EA"/>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9" name="Google Shape;1419;p35"/>
              <p:cNvSpPr/>
              <p:nvPr/>
            </p:nvSpPr>
            <p:spPr>
              <a:xfrm>
                <a:off x="2577684" y="3509402"/>
                <a:ext cx="719709" cy="416617"/>
              </a:xfrm>
              <a:custGeom>
                <a:avLst/>
                <a:gdLst/>
                <a:ahLst/>
                <a:cxnLst/>
                <a:rect l="l" t="t" r="r" b="b"/>
                <a:pathLst>
                  <a:path w="34158" h="19773" extrusionOk="false">
                    <a:moveTo>
                      <a:pt x="1542" y="19772"/>
                    </a:moveTo>
                    <a:lnTo>
                      <a:pt x="0" y="18864"/>
                    </a:lnTo>
                    <a:lnTo>
                      <a:pt x="32616" y="0"/>
                    </a:lnTo>
                    <a:lnTo>
                      <a:pt x="34158" y="887"/>
                    </a:lnTo>
                    <a:close/>
                  </a:path>
                </a:pathLst>
              </a:custGeom>
              <a:solidFill>
                <a:srgbClr val="2590FB"/>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60" name="Google Shape;1420;p35"/>
              <p:cNvSpPr/>
              <p:nvPr/>
            </p:nvSpPr>
            <p:spPr>
              <a:xfrm>
                <a:off x="2610174" y="3528091"/>
                <a:ext cx="689010" cy="1000130"/>
              </a:xfrm>
              <a:custGeom>
                <a:avLst/>
                <a:gdLst/>
                <a:ahLst/>
                <a:cxnLst/>
                <a:rect l="l" t="t" r="r" b="b"/>
                <a:pathLst>
                  <a:path w="32701" h="47467" extrusionOk="false">
                    <a:moveTo>
                      <a:pt x="32616" y="0"/>
                    </a:moveTo>
                    <a:lnTo>
                      <a:pt x="32700" y="28581"/>
                    </a:lnTo>
                    <a:lnTo>
                      <a:pt x="85" y="47466"/>
                    </a:lnTo>
                    <a:lnTo>
                      <a:pt x="0" y="18885"/>
                    </a:lnTo>
                    <a:close/>
                  </a:path>
                </a:pathLst>
              </a:custGeom>
              <a:gradFill>
                <a:gsLst>
                  <a:gs pos="100000">
                    <a:srgbClr val="2590FB"/>
                  </a:gs>
                  <a:gs pos="0">
                    <a:srgbClr val="0045EA"/>
                  </a:gs>
                </a:gsLst>
                <a:lin ang="0" scaled="false"/>
              </a:gra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r>
                  <a:rPr kumimoji="0" lang="en-US" sz="1865" b="0" i="0" u="none" strike="noStrike" kern="0" cap="none" spc="0" normalizeH="0" baseline="0" noProof="0" dirty="0">
                    <a:ln>
                      <a:noFill/>
                    </a:ln>
                    <a:solidFill>
                      <a:srgbClr val="000000"/>
                    </a:solidFill>
                    <a:effectLst/>
                    <a:uLnTx/>
                    <a:uFillTx/>
                    <a:latin typeface="微软雅黑"/>
                    <a:ea typeface="微软雅黑"/>
                    <a:cs typeface="Arial" panose="020B0604020202020204"/>
                    <a:sym typeface="微软雅黑"/>
                  </a:rPr>
                  <a:t> </a:t>
                </a:r>
                <a:endParaRPr kumimoji="0" sz="1865" b="0" i="0" u="none" strike="noStrike" kern="0" cap="none" spc="0" normalizeH="0" baseline="0" noProof="0" dirty="0">
                  <a:ln>
                    <a:noFill/>
                  </a:ln>
                  <a:solidFill>
                    <a:srgbClr val="000000"/>
                  </a:solidFill>
                  <a:effectLst/>
                  <a:uLnTx/>
                  <a:uFillTx/>
                  <a:latin typeface="微软雅黑"/>
                  <a:ea typeface="微软雅黑"/>
                  <a:cs typeface="Arial" panose="020B0604020202020204"/>
                  <a:sym typeface="微软雅黑"/>
                </a:endParaRPr>
              </a:p>
            </p:txBody>
          </p:sp>
          <p:sp>
            <p:nvSpPr>
              <p:cNvPr id="161" name="Google Shape;1421;p35"/>
              <p:cNvSpPr/>
              <p:nvPr/>
            </p:nvSpPr>
            <p:spPr>
              <a:xfrm>
                <a:off x="3042783" y="3687949"/>
                <a:ext cx="184742" cy="471399"/>
              </a:xfrm>
              <a:custGeom>
                <a:avLst/>
                <a:gdLst/>
                <a:ahLst/>
                <a:cxnLst/>
                <a:rect l="l" t="t" r="r" b="b"/>
                <a:pathLst>
                  <a:path w="8768" h="22373" extrusionOk="false">
                    <a:moveTo>
                      <a:pt x="6358" y="1"/>
                    </a:moveTo>
                    <a:cubicBezTo>
                      <a:pt x="5803" y="1"/>
                      <a:pt x="5168" y="209"/>
                      <a:pt x="4458" y="631"/>
                    </a:cubicBezTo>
                    <a:cubicBezTo>
                      <a:pt x="3106" y="1412"/>
                      <a:pt x="2029" y="2574"/>
                      <a:pt x="1353" y="3989"/>
                    </a:cubicBezTo>
                    <a:cubicBezTo>
                      <a:pt x="719" y="5278"/>
                      <a:pt x="381" y="6693"/>
                      <a:pt x="402" y="8130"/>
                    </a:cubicBezTo>
                    <a:lnTo>
                      <a:pt x="402" y="8594"/>
                    </a:lnTo>
                    <a:lnTo>
                      <a:pt x="3043" y="7073"/>
                    </a:lnTo>
                    <a:lnTo>
                      <a:pt x="3043" y="6545"/>
                    </a:lnTo>
                    <a:cubicBezTo>
                      <a:pt x="3043" y="5975"/>
                      <a:pt x="3127" y="5426"/>
                      <a:pt x="3338" y="4898"/>
                    </a:cubicBezTo>
                    <a:cubicBezTo>
                      <a:pt x="3571" y="4285"/>
                      <a:pt x="4014" y="3757"/>
                      <a:pt x="4585" y="3419"/>
                    </a:cubicBezTo>
                    <a:cubicBezTo>
                      <a:pt x="4899" y="3246"/>
                      <a:pt x="5165" y="3158"/>
                      <a:pt x="5382" y="3158"/>
                    </a:cubicBezTo>
                    <a:cubicBezTo>
                      <a:pt x="5881" y="3158"/>
                      <a:pt x="6127" y="3618"/>
                      <a:pt x="6127" y="4560"/>
                    </a:cubicBezTo>
                    <a:lnTo>
                      <a:pt x="6127" y="5024"/>
                    </a:lnTo>
                    <a:cubicBezTo>
                      <a:pt x="6148" y="6038"/>
                      <a:pt x="5916" y="7031"/>
                      <a:pt x="5451" y="7940"/>
                    </a:cubicBezTo>
                    <a:cubicBezTo>
                      <a:pt x="4923" y="8911"/>
                      <a:pt x="4141" y="9714"/>
                      <a:pt x="3169" y="10263"/>
                    </a:cubicBezTo>
                    <a:lnTo>
                      <a:pt x="3169" y="12904"/>
                    </a:lnTo>
                    <a:cubicBezTo>
                      <a:pt x="3832" y="12518"/>
                      <a:pt x="4380" y="12325"/>
                      <a:pt x="4813" y="12325"/>
                    </a:cubicBezTo>
                    <a:cubicBezTo>
                      <a:pt x="5634" y="12325"/>
                      <a:pt x="6042" y="13020"/>
                      <a:pt x="6042" y="14404"/>
                    </a:cubicBezTo>
                    <a:lnTo>
                      <a:pt x="6042" y="15608"/>
                    </a:lnTo>
                    <a:cubicBezTo>
                      <a:pt x="6042" y="16917"/>
                      <a:pt x="5430" y="17931"/>
                      <a:pt x="4204" y="18649"/>
                    </a:cubicBezTo>
                    <a:cubicBezTo>
                      <a:pt x="3930" y="18806"/>
                      <a:pt x="3688" y="18882"/>
                      <a:pt x="3473" y="18882"/>
                    </a:cubicBezTo>
                    <a:cubicBezTo>
                      <a:pt x="3340" y="18882"/>
                      <a:pt x="3219" y="18854"/>
                      <a:pt x="3106" y="18797"/>
                    </a:cubicBezTo>
                    <a:cubicBezTo>
                      <a:pt x="2831" y="18628"/>
                      <a:pt x="2662" y="18290"/>
                      <a:pt x="2620" y="17804"/>
                    </a:cubicBezTo>
                    <a:lnTo>
                      <a:pt x="2578" y="17107"/>
                    </a:lnTo>
                    <a:lnTo>
                      <a:pt x="1" y="18818"/>
                    </a:lnTo>
                    <a:lnTo>
                      <a:pt x="1" y="19325"/>
                    </a:lnTo>
                    <a:cubicBezTo>
                      <a:pt x="1" y="20677"/>
                      <a:pt x="423" y="21586"/>
                      <a:pt x="1247" y="22072"/>
                    </a:cubicBezTo>
                    <a:cubicBezTo>
                      <a:pt x="1597" y="22273"/>
                      <a:pt x="1972" y="22372"/>
                      <a:pt x="2376" y="22372"/>
                    </a:cubicBezTo>
                    <a:cubicBezTo>
                      <a:pt x="2950" y="22372"/>
                      <a:pt x="3583" y="22172"/>
                      <a:pt x="4289" y="21776"/>
                    </a:cubicBezTo>
                    <a:cubicBezTo>
                      <a:pt x="5578" y="20973"/>
                      <a:pt x="6655" y="19875"/>
                      <a:pt x="7394" y="18565"/>
                    </a:cubicBezTo>
                    <a:cubicBezTo>
                      <a:pt x="8260" y="17213"/>
                      <a:pt x="8725" y="15650"/>
                      <a:pt x="8746" y="14044"/>
                    </a:cubicBezTo>
                    <a:lnTo>
                      <a:pt x="8746" y="12418"/>
                    </a:lnTo>
                    <a:cubicBezTo>
                      <a:pt x="8767" y="11826"/>
                      <a:pt x="8640" y="11214"/>
                      <a:pt x="8387" y="10686"/>
                    </a:cubicBezTo>
                    <a:cubicBezTo>
                      <a:pt x="7965" y="9883"/>
                      <a:pt x="7331" y="9460"/>
                      <a:pt x="6549" y="9397"/>
                    </a:cubicBezTo>
                    <a:cubicBezTo>
                      <a:pt x="6908" y="8911"/>
                      <a:pt x="7246" y="8383"/>
                      <a:pt x="7542" y="7813"/>
                    </a:cubicBezTo>
                    <a:cubicBezTo>
                      <a:pt x="8155" y="6630"/>
                      <a:pt x="8493" y="5299"/>
                      <a:pt x="8514" y="3947"/>
                    </a:cubicBezTo>
                    <a:lnTo>
                      <a:pt x="8514" y="3081"/>
                    </a:lnTo>
                    <a:cubicBezTo>
                      <a:pt x="8514" y="1750"/>
                      <a:pt x="8176" y="842"/>
                      <a:pt x="7479" y="356"/>
                    </a:cubicBezTo>
                    <a:cubicBezTo>
                      <a:pt x="7151" y="120"/>
                      <a:pt x="6777" y="1"/>
                      <a:pt x="6358" y="1"/>
                    </a:cubicBezTo>
                    <a:close/>
                  </a:path>
                </a:pathLst>
              </a:custGeom>
              <a:solidFill>
                <a:srgbClr val="FFFFFF"/>
              </a:solid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grpSp>
        <p:nvGrpSpPr>
          <p:cNvPr id="204" name="组合 203"/>
          <p:cNvGrpSpPr/>
          <p:nvPr/>
        </p:nvGrpSpPr>
        <p:grpSpPr>
          <a:xfrm>
            <a:off x="3840480" y="1577340"/>
            <a:ext cx="8064500" cy="842079"/>
            <a:chOff x="4777477" y="2005862"/>
            <a:chExt cx="7156392" cy="842079"/>
          </a:xfrm>
        </p:grpSpPr>
        <p:sp>
          <p:nvSpPr>
            <p:cNvPr id="199" name="Google Shape;753;p31"/>
            <p:cNvSpPr/>
            <p:nvPr/>
          </p:nvSpPr>
          <p:spPr>
            <a:xfrm>
              <a:off x="4777477" y="2084341"/>
              <a:ext cx="763600" cy="763600"/>
            </a:xfrm>
            <a:prstGeom prst="ellipse">
              <a:avLst/>
            </a:prstGeom>
            <a:gradFill>
              <a:gsLst>
                <a:gs pos="0">
                  <a:srgbClr val="2590FB"/>
                </a:gs>
                <a:gs pos="100000">
                  <a:srgbClr val="0045EA"/>
                </a:gs>
              </a:gsLst>
              <a:lin ang="2700000" scaled="true"/>
            </a:gradFill>
            <a:ln>
              <a:noFill/>
            </a:ln>
          </p:spPr>
          <p:txBody>
            <a:bodyPr spcFirstLastPara="1" wrap="square" lIns="121900" tIns="121900" rIns="121900" bIns="121900" anchor="ctr" anchorCtr="false">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01" name="文本框 200"/>
            <p:cNvSpPr txBox="true"/>
            <p:nvPr/>
          </p:nvSpPr>
          <p:spPr>
            <a:xfrm>
              <a:off x="5686739" y="2005862"/>
              <a:ext cx="6247130" cy="829945"/>
            </a:xfrm>
            <a:prstGeom prst="rect">
              <a:avLst/>
            </a:prstGeom>
            <a:noFill/>
          </p:spPr>
          <p:txBody>
            <a:bodyPr wrap="square" rtlCol="0">
              <a:spAutoFit/>
            </a:bodyPr>
            <a:lstStyle/>
            <a:p>
              <a:r>
                <a:rPr lang="zh-CN" altLang="en-US" sz="2400" dirty="0">
                  <a:gradFill>
                    <a:gsLst>
                      <a:gs pos="0">
                        <a:srgbClr val="057DF8"/>
                      </a:gs>
                      <a:gs pos="100000">
                        <a:srgbClr val="0045EA"/>
                      </a:gs>
                    </a:gsLst>
                    <a:lin ang="18900000" scaled="true"/>
                  </a:gradFill>
                  <a:latin typeface="微软雅黑"/>
                  <a:ea typeface="微软雅黑"/>
                  <a:sym typeface="微软雅黑"/>
                </a:rPr>
                <a:t>项目申报单位须具有独立法人资格，具备相应工作基础，并能为项目研究提供必要的保障。</a:t>
              </a:r>
              <a:endParaRPr lang="zh-CN" altLang="en-US" sz="2400" dirty="0">
                <a:gradFill>
                  <a:gsLst>
                    <a:gs pos="0">
                      <a:srgbClr val="057DF8"/>
                    </a:gs>
                    <a:gs pos="100000">
                      <a:srgbClr val="0045EA"/>
                    </a:gs>
                  </a:gsLst>
                  <a:lin ang="18900000" scaled="true"/>
                </a:gradFill>
                <a:latin typeface="微软雅黑"/>
                <a:ea typeface="微软雅黑"/>
                <a:sym typeface="微软雅黑"/>
              </a:endParaRPr>
            </a:p>
          </p:txBody>
        </p:sp>
        <p:sp>
          <p:nvSpPr>
            <p:cNvPr id="203" name="stock-data-analysis_38798"/>
            <p:cNvSpPr/>
            <p:nvPr/>
          </p:nvSpPr>
          <p:spPr>
            <a:xfrm>
              <a:off x="4915159" y="2229136"/>
              <a:ext cx="471892" cy="467964"/>
            </a:xfrm>
            <a:custGeom>
              <a:avLst/>
              <a:gdLst>
                <a:gd name="connsiteX0" fmla="*/ 90342 w 591399"/>
                <a:gd name="connsiteY0" fmla="*/ 296231 h 586477"/>
                <a:gd name="connsiteX1" fmla="*/ 91202 w 591399"/>
                <a:gd name="connsiteY1" fmla="*/ 296231 h 586477"/>
                <a:gd name="connsiteX2" fmla="*/ 97225 w 591399"/>
                <a:gd name="connsiteY2" fmla="*/ 313843 h 586477"/>
                <a:gd name="connsiteX3" fmla="*/ 14626 w 591399"/>
                <a:gd name="connsiteY3" fmla="*/ 396750 h 586477"/>
                <a:gd name="connsiteX4" fmla="*/ 8603 w 591399"/>
                <a:gd name="connsiteY4" fmla="*/ 399327 h 586477"/>
                <a:gd name="connsiteX5" fmla="*/ 2580 w 591399"/>
                <a:gd name="connsiteY5" fmla="*/ 396750 h 586477"/>
                <a:gd name="connsiteX6" fmla="*/ 2580 w 591399"/>
                <a:gd name="connsiteY6" fmla="*/ 384722 h 586477"/>
                <a:gd name="connsiteX7" fmla="*/ 263356 w 591399"/>
                <a:gd name="connsiteY7" fmla="*/ 191383 h 586477"/>
                <a:gd name="connsiteX8" fmla="*/ 271102 w 591399"/>
                <a:gd name="connsiteY8" fmla="*/ 193960 h 586477"/>
                <a:gd name="connsiteX9" fmla="*/ 330913 w 591399"/>
                <a:gd name="connsiteY9" fmla="*/ 256673 h 586477"/>
                <a:gd name="connsiteX10" fmla="*/ 351997 w 591399"/>
                <a:gd name="connsiteY10" fmla="*/ 209853 h 586477"/>
                <a:gd name="connsiteX11" fmla="*/ 358882 w 591399"/>
                <a:gd name="connsiteY11" fmla="*/ 236484 h 586477"/>
                <a:gd name="connsiteX12" fmla="*/ 341670 w 591399"/>
                <a:gd name="connsiteY12" fmla="*/ 275572 h 586477"/>
                <a:gd name="connsiteX13" fmla="*/ 335216 w 591399"/>
                <a:gd name="connsiteY13" fmla="*/ 280297 h 586477"/>
                <a:gd name="connsiteX14" fmla="*/ 327471 w 591399"/>
                <a:gd name="connsiteY14" fmla="*/ 277720 h 586477"/>
                <a:gd name="connsiteX15" fmla="*/ 267659 w 591399"/>
                <a:gd name="connsiteY15" fmla="*/ 215437 h 586477"/>
                <a:gd name="connsiteX16" fmla="*/ 215593 w 591399"/>
                <a:gd name="connsiteY16" fmla="*/ 343439 h 586477"/>
                <a:gd name="connsiteX17" fmla="*/ 200533 w 591399"/>
                <a:gd name="connsiteY17" fmla="*/ 335278 h 586477"/>
                <a:gd name="connsiteX18" fmla="*/ 256902 w 591399"/>
                <a:gd name="connsiteY18" fmla="*/ 196538 h 586477"/>
                <a:gd name="connsiteX19" fmla="*/ 263356 w 591399"/>
                <a:gd name="connsiteY19" fmla="*/ 191383 h 586477"/>
                <a:gd name="connsiteX20" fmla="*/ 265242 w 591399"/>
                <a:gd name="connsiteY20" fmla="*/ 146262 h 586477"/>
                <a:gd name="connsiteX21" fmla="*/ 184132 w 591399"/>
                <a:gd name="connsiteY21" fmla="*/ 179778 h 586477"/>
                <a:gd name="connsiteX22" fmla="*/ 184132 w 591399"/>
                <a:gd name="connsiteY22" fmla="*/ 341770 h 586477"/>
                <a:gd name="connsiteX23" fmla="*/ 346351 w 591399"/>
                <a:gd name="connsiteY23" fmla="*/ 341770 h 586477"/>
                <a:gd name="connsiteX24" fmla="*/ 346351 w 591399"/>
                <a:gd name="connsiteY24" fmla="*/ 179778 h 586477"/>
                <a:gd name="connsiteX25" fmla="*/ 265242 w 591399"/>
                <a:gd name="connsiteY25" fmla="*/ 146262 h 586477"/>
                <a:gd name="connsiteX26" fmla="*/ 265295 w 591399"/>
                <a:gd name="connsiteY26" fmla="*/ 100501 h 586477"/>
                <a:gd name="connsiteX27" fmla="*/ 379053 w 591399"/>
                <a:gd name="connsiteY27" fmla="*/ 147551 h 586477"/>
                <a:gd name="connsiteX28" fmla="*/ 394113 w 591399"/>
                <a:gd name="connsiteY28" fmla="*/ 356809 h 586477"/>
                <a:gd name="connsiteX29" fmla="*/ 421651 w 591399"/>
                <a:gd name="connsiteY29" fmla="*/ 384739 h 586477"/>
                <a:gd name="connsiteX30" fmla="*/ 459516 w 591399"/>
                <a:gd name="connsiteY30" fmla="*/ 395911 h 586477"/>
                <a:gd name="connsiteX31" fmla="*/ 579136 w 591399"/>
                <a:gd name="connsiteY31" fmla="*/ 515364 h 586477"/>
                <a:gd name="connsiteX32" fmla="*/ 579136 w 591399"/>
                <a:gd name="connsiteY32" fmla="*/ 574231 h 586477"/>
                <a:gd name="connsiteX33" fmla="*/ 520187 w 591399"/>
                <a:gd name="connsiteY33" fmla="*/ 574231 h 586477"/>
                <a:gd name="connsiteX34" fmla="*/ 400567 w 591399"/>
                <a:gd name="connsiteY34" fmla="*/ 454778 h 586477"/>
                <a:gd name="connsiteX35" fmla="*/ 389380 w 591399"/>
                <a:gd name="connsiteY35" fmla="*/ 416965 h 586477"/>
                <a:gd name="connsiteX36" fmla="*/ 361411 w 591399"/>
                <a:gd name="connsiteY36" fmla="*/ 389465 h 586477"/>
                <a:gd name="connsiteX37" fmla="*/ 151861 w 591399"/>
                <a:gd name="connsiteY37" fmla="*/ 374426 h 586477"/>
                <a:gd name="connsiteX38" fmla="*/ 151861 w 591399"/>
                <a:gd name="connsiteY38" fmla="*/ 147551 h 586477"/>
                <a:gd name="connsiteX39" fmla="*/ 265295 w 591399"/>
                <a:gd name="connsiteY39" fmla="*/ 100501 h 586477"/>
                <a:gd name="connsiteX40" fmla="*/ 447469 w 591399"/>
                <a:gd name="connsiteY40" fmla="*/ 587 h 586477"/>
                <a:gd name="connsiteX41" fmla="*/ 458227 w 591399"/>
                <a:gd name="connsiteY41" fmla="*/ 5745 h 586477"/>
                <a:gd name="connsiteX42" fmla="*/ 492222 w 591399"/>
                <a:gd name="connsiteY42" fmla="*/ 91273 h 586477"/>
                <a:gd name="connsiteX43" fmla="*/ 487488 w 591399"/>
                <a:gd name="connsiteY43" fmla="*/ 102447 h 586477"/>
                <a:gd name="connsiteX44" fmla="*/ 484476 w 591399"/>
                <a:gd name="connsiteY44" fmla="*/ 102877 h 586477"/>
                <a:gd name="connsiteX45" fmla="*/ 476300 w 591399"/>
                <a:gd name="connsiteY45" fmla="*/ 97720 h 586477"/>
                <a:gd name="connsiteX46" fmla="*/ 450481 w 591399"/>
                <a:gd name="connsiteY46" fmla="*/ 32392 h 586477"/>
                <a:gd name="connsiteX47" fmla="*/ 397552 w 591399"/>
                <a:gd name="connsiteY47" fmla="*/ 150584 h 586477"/>
                <a:gd name="connsiteX48" fmla="*/ 385503 w 591399"/>
                <a:gd name="connsiteY48" fmla="*/ 135112 h 586477"/>
                <a:gd name="connsiteX49" fmla="*/ 435420 w 591399"/>
                <a:gd name="connsiteY49" fmla="*/ 23366 h 586477"/>
                <a:gd name="connsiteX50" fmla="*/ 366138 w 591399"/>
                <a:gd name="connsiteY50" fmla="*/ 49153 h 586477"/>
                <a:gd name="connsiteX51" fmla="*/ 355380 w 591399"/>
                <a:gd name="connsiteY51" fmla="*/ 43996 h 586477"/>
                <a:gd name="connsiteX52" fmla="*/ 360544 w 591399"/>
                <a:gd name="connsiteY52" fmla="*/ 32821 h 58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91399" h="586477">
                  <a:moveTo>
                    <a:pt x="90342" y="296231"/>
                  </a:moveTo>
                  <a:cubicBezTo>
                    <a:pt x="90772" y="296231"/>
                    <a:pt x="90772" y="296231"/>
                    <a:pt x="91202" y="296231"/>
                  </a:cubicBezTo>
                  <a:cubicBezTo>
                    <a:pt x="92923" y="302245"/>
                    <a:pt x="94644" y="308259"/>
                    <a:pt x="97225" y="313843"/>
                  </a:cubicBezTo>
                  <a:lnTo>
                    <a:pt x="14626" y="396750"/>
                  </a:lnTo>
                  <a:cubicBezTo>
                    <a:pt x="12905" y="398468"/>
                    <a:pt x="10754" y="399327"/>
                    <a:pt x="8603" y="399327"/>
                  </a:cubicBezTo>
                  <a:cubicBezTo>
                    <a:pt x="6452" y="399327"/>
                    <a:pt x="4301" y="398468"/>
                    <a:pt x="2580" y="396750"/>
                  </a:cubicBezTo>
                  <a:cubicBezTo>
                    <a:pt x="-861" y="393313"/>
                    <a:pt x="-861" y="387729"/>
                    <a:pt x="2580" y="384722"/>
                  </a:cubicBezTo>
                  <a:close/>
                  <a:moveTo>
                    <a:pt x="263356" y="191383"/>
                  </a:moveTo>
                  <a:cubicBezTo>
                    <a:pt x="266368" y="190524"/>
                    <a:pt x="268950" y="191813"/>
                    <a:pt x="271102" y="193960"/>
                  </a:cubicBezTo>
                  <a:lnTo>
                    <a:pt x="330913" y="256673"/>
                  </a:lnTo>
                  <a:lnTo>
                    <a:pt x="351997" y="209853"/>
                  </a:lnTo>
                  <a:cubicBezTo>
                    <a:pt x="355440" y="218444"/>
                    <a:pt x="358022" y="227464"/>
                    <a:pt x="358882" y="236484"/>
                  </a:cubicBezTo>
                  <a:lnTo>
                    <a:pt x="341670" y="275572"/>
                  </a:lnTo>
                  <a:cubicBezTo>
                    <a:pt x="340379" y="278149"/>
                    <a:pt x="338228" y="279868"/>
                    <a:pt x="335216" y="280297"/>
                  </a:cubicBezTo>
                  <a:cubicBezTo>
                    <a:pt x="332204" y="280727"/>
                    <a:pt x="329622" y="279868"/>
                    <a:pt x="327471" y="277720"/>
                  </a:cubicBezTo>
                  <a:lnTo>
                    <a:pt x="267659" y="215437"/>
                  </a:lnTo>
                  <a:lnTo>
                    <a:pt x="215593" y="343439"/>
                  </a:lnTo>
                  <a:cubicBezTo>
                    <a:pt x="210430" y="341291"/>
                    <a:pt x="205266" y="338285"/>
                    <a:pt x="200533" y="335278"/>
                  </a:cubicBezTo>
                  <a:lnTo>
                    <a:pt x="256902" y="196538"/>
                  </a:lnTo>
                  <a:cubicBezTo>
                    <a:pt x="258193" y="193531"/>
                    <a:pt x="260344" y="191813"/>
                    <a:pt x="263356" y="191383"/>
                  </a:cubicBezTo>
                  <a:close/>
                  <a:moveTo>
                    <a:pt x="265242" y="146262"/>
                  </a:moveTo>
                  <a:cubicBezTo>
                    <a:pt x="235875" y="146262"/>
                    <a:pt x="206508" y="157434"/>
                    <a:pt x="184132" y="179778"/>
                  </a:cubicBezTo>
                  <a:cubicBezTo>
                    <a:pt x="139382" y="224465"/>
                    <a:pt x="139382" y="297083"/>
                    <a:pt x="184132" y="341770"/>
                  </a:cubicBezTo>
                  <a:cubicBezTo>
                    <a:pt x="228882" y="386458"/>
                    <a:pt x="301601" y="386458"/>
                    <a:pt x="346351" y="341770"/>
                  </a:cubicBezTo>
                  <a:cubicBezTo>
                    <a:pt x="391101" y="297083"/>
                    <a:pt x="391101" y="224465"/>
                    <a:pt x="346351" y="179778"/>
                  </a:cubicBezTo>
                  <a:cubicBezTo>
                    <a:pt x="323976" y="157434"/>
                    <a:pt x="294609" y="146262"/>
                    <a:pt x="265242" y="146262"/>
                  </a:cubicBezTo>
                  <a:close/>
                  <a:moveTo>
                    <a:pt x="265295" y="100501"/>
                  </a:moveTo>
                  <a:cubicBezTo>
                    <a:pt x="306442" y="100501"/>
                    <a:pt x="347642" y="116184"/>
                    <a:pt x="379053" y="147551"/>
                  </a:cubicBezTo>
                  <a:cubicBezTo>
                    <a:pt x="435851" y="204270"/>
                    <a:pt x="441014" y="294075"/>
                    <a:pt x="394113" y="356809"/>
                  </a:cubicBezTo>
                  <a:lnTo>
                    <a:pt x="421651" y="384739"/>
                  </a:lnTo>
                  <a:cubicBezTo>
                    <a:pt x="434990" y="382161"/>
                    <a:pt x="449190" y="385598"/>
                    <a:pt x="459516" y="395911"/>
                  </a:cubicBezTo>
                  <a:lnTo>
                    <a:pt x="579136" y="515364"/>
                  </a:lnTo>
                  <a:cubicBezTo>
                    <a:pt x="595487" y="531692"/>
                    <a:pt x="595487" y="557903"/>
                    <a:pt x="579136" y="574231"/>
                  </a:cubicBezTo>
                  <a:cubicBezTo>
                    <a:pt x="562785" y="590559"/>
                    <a:pt x="536538" y="590559"/>
                    <a:pt x="520187" y="574231"/>
                  </a:cubicBezTo>
                  <a:lnTo>
                    <a:pt x="400567" y="454778"/>
                  </a:lnTo>
                  <a:cubicBezTo>
                    <a:pt x="390240" y="444465"/>
                    <a:pt x="386798" y="430286"/>
                    <a:pt x="389380" y="416965"/>
                  </a:cubicBezTo>
                  <a:lnTo>
                    <a:pt x="361411" y="389465"/>
                  </a:lnTo>
                  <a:cubicBezTo>
                    <a:pt x="298589" y="436301"/>
                    <a:pt x="208659" y="431145"/>
                    <a:pt x="151861" y="374426"/>
                  </a:cubicBezTo>
                  <a:cubicBezTo>
                    <a:pt x="89039" y="311692"/>
                    <a:pt x="89039" y="209856"/>
                    <a:pt x="151861" y="147551"/>
                  </a:cubicBezTo>
                  <a:cubicBezTo>
                    <a:pt x="183057" y="116184"/>
                    <a:pt x="224149" y="100501"/>
                    <a:pt x="265295" y="100501"/>
                  </a:cubicBezTo>
                  <a:close/>
                  <a:moveTo>
                    <a:pt x="447469" y="587"/>
                  </a:moveTo>
                  <a:cubicBezTo>
                    <a:pt x="451772" y="-1132"/>
                    <a:pt x="456505" y="1017"/>
                    <a:pt x="458227" y="5745"/>
                  </a:cubicBezTo>
                  <a:lnTo>
                    <a:pt x="492222" y="91273"/>
                  </a:lnTo>
                  <a:cubicBezTo>
                    <a:pt x="493943" y="95571"/>
                    <a:pt x="491792" y="100728"/>
                    <a:pt x="487488" y="102447"/>
                  </a:cubicBezTo>
                  <a:cubicBezTo>
                    <a:pt x="486628" y="102877"/>
                    <a:pt x="485337" y="102877"/>
                    <a:pt x="484476" y="102877"/>
                  </a:cubicBezTo>
                  <a:cubicBezTo>
                    <a:pt x="481034" y="102877"/>
                    <a:pt x="477591" y="100728"/>
                    <a:pt x="476300" y="97720"/>
                  </a:cubicBezTo>
                  <a:lnTo>
                    <a:pt x="450481" y="32392"/>
                  </a:lnTo>
                  <a:lnTo>
                    <a:pt x="397552" y="150584"/>
                  </a:lnTo>
                  <a:cubicBezTo>
                    <a:pt x="393679" y="144997"/>
                    <a:pt x="389806" y="140269"/>
                    <a:pt x="385503" y="135112"/>
                  </a:cubicBezTo>
                  <a:lnTo>
                    <a:pt x="435420" y="23366"/>
                  </a:lnTo>
                  <a:lnTo>
                    <a:pt x="366138" y="49153"/>
                  </a:lnTo>
                  <a:cubicBezTo>
                    <a:pt x="361835" y="50443"/>
                    <a:pt x="357102" y="48294"/>
                    <a:pt x="355380" y="43996"/>
                  </a:cubicBezTo>
                  <a:cubicBezTo>
                    <a:pt x="353659" y="39268"/>
                    <a:pt x="355811" y="34541"/>
                    <a:pt x="360544" y="328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a:ea typeface="微软雅黑"/>
                <a:sym typeface="微软雅黑"/>
              </a:endParaRPr>
            </a:p>
          </p:txBody>
        </p:sp>
      </p:grpSp>
      <p:grpSp>
        <p:nvGrpSpPr>
          <p:cNvPr id="235" name="Group 210"/>
          <p:cNvGrpSpPr/>
          <p:nvPr/>
        </p:nvGrpSpPr>
        <p:grpSpPr>
          <a:xfrm>
            <a:off x="4158609" y="2957259"/>
            <a:ext cx="7757795" cy="1198880"/>
            <a:chOff x="4777477" y="2033802"/>
            <a:chExt cx="7757795" cy="1198880"/>
          </a:xfrm>
        </p:grpSpPr>
        <p:sp>
          <p:nvSpPr>
            <p:cNvPr id="236" name="Google Shape;753;p31"/>
            <p:cNvSpPr/>
            <p:nvPr/>
          </p:nvSpPr>
          <p:spPr>
            <a:xfrm>
              <a:off x="4777477" y="2084341"/>
              <a:ext cx="763600" cy="763600"/>
            </a:xfrm>
            <a:prstGeom prst="ellipse">
              <a:avLst/>
            </a:prstGeom>
            <a:gradFill>
              <a:gsLst>
                <a:gs pos="0">
                  <a:srgbClr val="2590FB"/>
                </a:gs>
                <a:gs pos="100000">
                  <a:srgbClr val="0045EA"/>
                </a:gs>
              </a:gsLst>
              <a:lin ang="2700000" scaled="true"/>
            </a:gradFill>
            <a:ln>
              <a:noFill/>
            </a:ln>
          </p:spPr>
          <p:txBody>
            <a:bodyPr spcFirstLastPara="1" wrap="square" lIns="121900" tIns="121900" rIns="121900" bIns="121900" anchor="ctr" anchorCtr="fals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39" name="文本框 214"/>
            <p:cNvSpPr txBox="true"/>
            <p:nvPr/>
          </p:nvSpPr>
          <p:spPr>
            <a:xfrm>
              <a:off x="5792207" y="2033802"/>
              <a:ext cx="674306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gradFill>
                    <a:gsLst>
                      <a:gs pos="0">
                        <a:srgbClr val="057DF8"/>
                      </a:gs>
                      <a:gs pos="100000">
                        <a:srgbClr val="0045EA"/>
                      </a:gs>
                    </a:gsLst>
                    <a:lin ang="18900000" scaled="true"/>
                  </a:gradFill>
                  <a:latin typeface="微软雅黑"/>
                  <a:ea typeface="微软雅黑"/>
                  <a:sym typeface="微软雅黑"/>
                </a:rPr>
                <a:t>申报项目负责人须具有副高级及以上专业技术职称或硕士及以上学历，并有三年以上与项目相关的研究经历。</a:t>
              </a:r>
              <a:endParaRPr lang="zh-CN" altLang="en-US" sz="2400" dirty="0">
                <a:gradFill>
                  <a:gsLst>
                    <a:gs pos="0">
                      <a:srgbClr val="057DF8"/>
                    </a:gs>
                    <a:gs pos="100000">
                      <a:srgbClr val="0045EA"/>
                    </a:gs>
                  </a:gsLst>
                  <a:lin ang="18900000" scaled="true"/>
                </a:gradFill>
                <a:latin typeface="微软雅黑"/>
                <a:ea typeface="微软雅黑"/>
                <a:sym typeface="微软雅黑"/>
              </a:endParaRPr>
            </a:p>
          </p:txBody>
        </p:sp>
        <p:sp>
          <p:nvSpPr>
            <p:cNvPr id="238" name="stock-data-analysis_38798"/>
            <p:cNvSpPr/>
            <p:nvPr/>
          </p:nvSpPr>
          <p:spPr>
            <a:xfrm>
              <a:off x="4915159" y="2259279"/>
              <a:ext cx="471892" cy="407677"/>
            </a:xfrm>
            <a:custGeom>
              <a:avLst/>
              <a:gdLst>
                <a:gd name="connsiteX0" fmla="*/ 223285 w 606721"/>
                <a:gd name="connsiteY0" fmla="*/ 456948 h 524160"/>
                <a:gd name="connsiteX1" fmla="*/ 190047 w 606721"/>
                <a:gd name="connsiteY1" fmla="*/ 490137 h 524160"/>
                <a:gd name="connsiteX2" fmla="*/ 190047 w 606721"/>
                <a:gd name="connsiteY2" fmla="*/ 493474 h 524160"/>
                <a:gd name="connsiteX3" fmla="*/ 416674 w 606721"/>
                <a:gd name="connsiteY3" fmla="*/ 493474 h 524160"/>
                <a:gd name="connsiteX4" fmla="*/ 416674 w 606721"/>
                <a:gd name="connsiteY4" fmla="*/ 490137 h 524160"/>
                <a:gd name="connsiteX5" fmla="*/ 383437 w 606721"/>
                <a:gd name="connsiteY5" fmla="*/ 456948 h 524160"/>
                <a:gd name="connsiteX6" fmla="*/ 363687 w 606721"/>
                <a:gd name="connsiteY6" fmla="*/ 95325 h 524160"/>
                <a:gd name="connsiteX7" fmla="*/ 382349 w 606721"/>
                <a:gd name="connsiteY7" fmla="*/ 104872 h 524160"/>
                <a:gd name="connsiteX8" fmla="*/ 408346 w 606721"/>
                <a:gd name="connsiteY8" fmla="*/ 146210 h 524160"/>
                <a:gd name="connsiteX9" fmla="*/ 453841 w 606721"/>
                <a:gd name="connsiteY9" fmla="*/ 145839 h 524160"/>
                <a:gd name="connsiteX10" fmla="*/ 484016 w 606721"/>
                <a:gd name="connsiteY10" fmla="*/ 130268 h 524160"/>
                <a:gd name="connsiteX11" fmla="*/ 521619 w 606721"/>
                <a:gd name="connsiteY11" fmla="*/ 167713 h 524160"/>
                <a:gd name="connsiteX12" fmla="*/ 484016 w 606721"/>
                <a:gd name="connsiteY12" fmla="*/ 205158 h 524160"/>
                <a:gd name="connsiteX13" fmla="*/ 451891 w 606721"/>
                <a:gd name="connsiteY13" fmla="*/ 186621 h 524160"/>
                <a:gd name="connsiteX14" fmla="*/ 397390 w 606721"/>
                <a:gd name="connsiteY14" fmla="*/ 187177 h 524160"/>
                <a:gd name="connsiteX15" fmla="*/ 379842 w 606721"/>
                <a:gd name="connsiteY15" fmla="*/ 177630 h 524160"/>
                <a:gd name="connsiteX16" fmla="*/ 367772 w 606721"/>
                <a:gd name="connsiteY16" fmla="*/ 158537 h 524160"/>
                <a:gd name="connsiteX17" fmla="*/ 298137 w 606721"/>
                <a:gd name="connsiteY17" fmla="*/ 309893 h 524160"/>
                <a:gd name="connsiteX18" fmla="*/ 279568 w 606721"/>
                <a:gd name="connsiteY18" fmla="*/ 321849 h 524160"/>
                <a:gd name="connsiteX19" fmla="*/ 278732 w 606721"/>
                <a:gd name="connsiteY19" fmla="*/ 321756 h 524160"/>
                <a:gd name="connsiteX20" fmla="*/ 260256 w 606721"/>
                <a:gd name="connsiteY20" fmla="*/ 308410 h 524160"/>
                <a:gd name="connsiteX21" fmla="*/ 231102 w 606721"/>
                <a:gd name="connsiteY21" fmla="*/ 228051 h 524160"/>
                <a:gd name="connsiteX22" fmla="*/ 163138 w 606721"/>
                <a:gd name="connsiteY22" fmla="*/ 228051 h 524160"/>
                <a:gd name="connsiteX23" fmla="*/ 131199 w 606721"/>
                <a:gd name="connsiteY23" fmla="*/ 246032 h 524160"/>
                <a:gd name="connsiteX24" fmla="*/ 93781 w 606721"/>
                <a:gd name="connsiteY24" fmla="*/ 208587 h 524160"/>
                <a:gd name="connsiteX25" fmla="*/ 131199 w 606721"/>
                <a:gd name="connsiteY25" fmla="*/ 171142 h 524160"/>
                <a:gd name="connsiteX26" fmla="*/ 161931 w 606721"/>
                <a:gd name="connsiteY26" fmla="*/ 187177 h 524160"/>
                <a:gd name="connsiteX27" fmla="*/ 245400 w 606721"/>
                <a:gd name="connsiteY27" fmla="*/ 187177 h 524160"/>
                <a:gd name="connsiteX28" fmla="*/ 264712 w 606721"/>
                <a:gd name="connsiteY28" fmla="*/ 200616 h 524160"/>
                <a:gd name="connsiteX29" fmla="*/ 281796 w 606721"/>
                <a:gd name="connsiteY29" fmla="*/ 247700 h 524160"/>
                <a:gd name="connsiteX30" fmla="*/ 346417 w 606721"/>
                <a:gd name="connsiteY30" fmla="*/ 107189 h 524160"/>
                <a:gd name="connsiteX31" fmla="*/ 363687 w 606721"/>
                <a:gd name="connsiteY31" fmla="*/ 95325 h 524160"/>
                <a:gd name="connsiteX32" fmla="*/ 50320 w 606721"/>
                <a:gd name="connsiteY32" fmla="*/ 40791 h 524160"/>
                <a:gd name="connsiteX33" fmla="*/ 40943 w 606721"/>
                <a:gd name="connsiteY33" fmla="*/ 50247 h 524160"/>
                <a:gd name="connsiteX34" fmla="*/ 40943 w 606721"/>
                <a:gd name="connsiteY34" fmla="*/ 345516 h 524160"/>
                <a:gd name="connsiteX35" fmla="*/ 50320 w 606721"/>
                <a:gd name="connsiteY35" fmla="*/ 354972 h 524160"/>
                <a:gd name="connsiteX36" fmla="*/ 556401 w 606721"/>
                <a:gd name="connsiteY36" fmla="*/ 354972 h 524160"/>
                <a:gd name="connsiteX37" fmla="*/ 565871 w 606721"/>
                <a:gd name="connsiteY37" fmla="*/ 345516 h 524160"/>
                <a:gd name="connsiteX38" fmla="*/ 565871 w 606721"/>
                <a:gd name="connsiteY38" fmla="*/ 50247 h 524160"/>
                <a:gd name="connsiteX39" fmla="*/ 556401 w 606721"/>
                <a:gd name="connsiteY39" fmla="*/ 40791 h 524160"/>
                <a:gd name="connsiteX40" fmla="*/ 50320 w 606721"/>
                <a:gd name="connsiteY40" fmla="*/ 0 h 524160"/>
                <a:gd name="connsiteX41" fmla="*/ 556401 w 606721"/>
                <a:gd name="connsiteY41" fmla="*/ 0 h 524160"/>
                <a:gd name="connsiteX42" fmla="*/ 606721 w 606721"/>
                <a:gd name="connsiteY42" fmla="*/ 50247 h 524160"/>
                <a:gd name="connsiteX43" fmla="*/ 606721 w 606721"/>
                <a:gd name="connsiteY43" fmla="*/ 345516 h 524160"/>
                <a:gd name="connsiteX44" fmla="*/ 556401 w 606721"/>
                <a:gd name="connsiteY44" fmla="*/ 395762 h 524160"/>
                <a:gd name="connsiteX45" fmla="*/ 390307 w 606721"/>
                <a:gd name="connsiteY45" fmla="*/ 395762 h 524160"/>
                <a:gd name="connsiteX46" fmla="*/ 390307 w 606721"/>
                <a:gd name="connsiteY46" fmla="*/ 427004 h 524160"/>
                <a:gd name="connsiteX47" fmla="*/ 447405 w 606721"/>
                <a:gd name="connsiteY47" fmla="*/ 490137 h 524160"/>
                <a:gd name="connsiteX48" fmla="*/ 447405 w 606721"/>
                <a:gd name="connsiteY48" fmla="*/ 508864 h 524160"/>
                <a:gd name="connsiteX49" fmla="*/ 432086 w 606721"/>
                <a:gd name="connsiteY49" fmla="*/ 524160 h 524160"/>
                <a:gd name="connsiteX50" fmla="*/ 174728 w 606721"/>
                <a:gd name="connsiteY50" fmla="*/ 524160 h 524160"/>
                <a:gd name="connsiteX51" fmla="*/ 159410 w 606721"/>
                <a:gd name="connsiteY51" fmla="*/ 508864 h 524160"/>
                <a:gd name="connsiteX52" fmla="*/ 159410 w 606721"/>
                <a:gd name="connsiteY52" fmla="*/ 490137 h 524160"/>
                <a:gd name="connsiteX53" fmla="*/ 216414 w 606721"/>
                <a:gd name="connsiteY53" fmla="*/ 427004 h 524160"/>
                <a:gd name="connsiteX54" fmla="*/ 216414 w 606721"/>
                <a:gd name="connsiteY54" fmla="*/ 395762 h 524160"/>
                <a:gd name="connsiteX55" fmla="*/ 50320 w 606721"/>
                <a:gd name="connsiteY55" fmla="*/ 395762 h 524160"/>
                <a:gd name="connsiteX56" fmla="*/ 0 w 606721"/>
                <a:gd name="connsiteY56" fmla="*/ 345516 h 524160"/>
                <a:gd name="connsiteX57" fmla="*/ 0 w 606721"/>
                <a:gd name="connsiteY57" fmla="*/ 50247 h 524160"/>
                <a:gd name="connsiteX58" fmla="*/ 50320 w 606721"/>
                <a:gd name="connsiteY58" fmla="*/ 0 h 52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6721" h="524160">
                  <a:moveTo>
                    <a:pt x="223285" y="456948"/>
                  </a:moveTo>
                  <a:cubicBezTo>
                    <a:pt x="204902" y="456948"/>
                    <a:pt x="190047" y="471781"/>
                    <a:pt x="190047" y="490137"/>
                  </a:cubicBezTo>
                  <a:lnTo>
                    <a:pt x="190047" y="493474"/>
                  </a:lnTo>
                  <a:lnTo>
                    <a:pt x="416674" y="493474"/>
                  </a:lnTo>
                  <a:lnTo>
                    <a:pt x="416674" y="490137"/>
                  </a:lnTo>
                  <a:cubicBezTo>
                    <a:pt x="416674" y="471781"/>
                    <a:pt x="401819" y="456948"/>
                    <a:pt x="383437" y="456948"/>
                  </a:cubicBezTo>
                  <a:close/>
                  <a:moveTo>
                    <a:pt x="363687" y="95325"/>
                  </a:moveTo>
                  <a:cubicBezTo>
                    <a:pt x="371393" y="94769"/>
                    <a:pt x="378357" y="98476"/>
                    <a:pt x="382349" y="104872"/>
                  </a:cubicBezTo>
                  <a:lnTo>
                    <a:pt x="408346" y="146210"/>
                  </a:lnTo>
                  <a:lnTo>
                    <a:pt x="453841" y="145839"/>
                  </a:lnTo>
                  <a:cubicBezTo>
                    <a:pt x="460619" y="136478"/>
                    <a:pt x="471575" y="130268"/>
                    <a:pt x="484016" y="130268"/>
                  </a:cubicBezTo>
                  <a:cubicBezTo>
                    <a:pt x="504814" y="130268"/>
                    <a:pt x="521619" y="147044"/>
                    <a:pt x="521619" y="167713"/>
                  </a:cubicBezTo>
                  <a:cubicBezTo>
                    <a:pt x="521619" y="188382"/>
                    <a:pt x="504814" y="205158"/>
                    <a:pt x="484016" y="205158"/>
                  </a:cubicBezTo>
                  <a:cubicBezTo>
                    <a:pt x="470275" y="205158"/>
                    <a:pt x="458391" y="197650"/>
                    <a:pt x="451891" y="186621"/>
                  </a:cubicBezTo>
                  <a:lnTo>
                    <a:pt x="397390" y="187177"/>
                  </a:lnTo>
                  <a:cubicBezTo>
                    <a:pt x="390891" y="187177"/>
                    <a:pt x="383649" y="183655"/>
                    <a:pt x="379842" y="177630"/>
                  </a:cubicBezTo>
                  <a:lnTo>
                    <a:pt x="367772" y="158537"/>
                  </a:lnTo>
                  <a:lnTo>
                    <a:pt x="298137" y="309893"/>
                  </a:lnTo>
                  <a:cubicBezTo>
                    <a:pt x="294795" y="317215"/>
                    <a:pt x="287460" y="321849"/>
                    <a:pt x="279568" y="321849"/>
                  </a:cubicBezTo>
                  <a:cubicBezTo>
                    <a:pt x="279196" y="321849"/>
                    <a:pt x="278918" y="321849"/>
                    <a:pt x="278732" y="321756"/>
                  </a:cubicBezTo>
                  <a:cubicBezTo>
                    <a:pt x="270376" y="321478"/>
                    <a:pt x="263134" y="316195"/>
                    <a:pt x="260256" y="308410"/>
                  </a:cubicBezTo>
                  <a:lnTo>
                    <a:pt x="231102" y="228051"/>
                  </a:lnTo>
                  <a:lnTo>
                    <a:pt x="163138" y="228051"/>
                  </a:lnTo>
                  <a:cubicBezTo>
                    <a:pt x="156546" y="238803"/>
                    <a:pt x="144754" y="246032"/>
                    <a:pt x="131199" y="246032"/>
                  </a:cubicBezTo>
                  <a:cubicBezTo>
                    <a:pt x="110494" y="246032"/>
                    <a:pt x="93781" y="229256"/>
                    <a:pt x="93781" y="208587"/>
                  </a:cubicBezTo>
                  <a:cubicBezTo>
                    <a:pt x="93781" y="187918"/>
                    <a:pt x="110494" y="171142"/>
                    <a:pt x="131199" y="171142"/>
                  </a:cubicBezTo>
                  <a:cubicBezTo>
                    <a:pt x="143919" y="171142"/>
                    <a:pt x="155153" y="177537"/>
                    <a:pt x="161931" y="187177"/>
                  </a:cubicBezTo>
                  <a:lnTo>
                    <a:pt x="245400" y="187177"/>
                  </a:lnTo>
                  <a:cubicBezTo>
                    <a:pt x="254035" y="187177"/>
                    <a:pt x="261741" y="192552"/>
                    <a:pt x="264712" y="200616"/>
                  </a:cubicBezTo>
                  <a:lnTo>
                    <a:pt x="281796" y="247700"/>
                  </a:lnTo>
                  <a:lnTo>
                    <a:pt x="346417" y="107189"/>
                  </a:lnTo>
                  <a:cubicBezTo>
                    <a:pt x="349574" y="100330"/>
                    <a:pt x="356166" y="95789"/>
                    <a:pt x="363687" y="95325"/>
                  </a:cubicBezTo>
                  <a:close/>
                  <a:moveTo>
                    <a:pt x="50320" y="40791"/>
                  </a:moveTo>
                  <a:cubicBezTo>
                    <a:pt x="45121" y="40791"/>
                    <a:pt x="40943" y="45055"/>
                    <a:pt x="40943" y="50247"/>
                  </a:cubicBezTo>
                  <a:lnTo>
                    <a:pt x="40943" y="345516"/>
                  </a:lnTo>
                  <a:cubicBezTo>
                    <a:pt x="40943" y="350707"/>
                    <a:pt x="45121" y="354972"/>
                    <a:pt x="50320" y="354972"/>
                  </a:cubicBezTo>
                  <a:lnTo>
                    <a:pt x="556401" y="354972"/>
                  </a:lnTo>
                  <a:cubicBezTo>
                    <a:pt x="561600" y="354972"/>
                    <a:pt x="565871" y="350707"/>
                    <a:pt x="565871" y="345516"/>
                  </a:cubicBezTo>
                  <a:lnTo>
                    <a:pt x="565871" y="50247"/>
                  </a:lnTo>
                  <a:cubicBezTo>
                    <a:pt x="565871" y="45055"/>
                    <a:pt x="561600" y="40791"/>
                    <a:pt x="556401" y="40791"/>
                  </a:cubicBezTo>
                  <a:close/>
                  <a:moveTo>
                    <a:pt x="50320" y="0"/>
                  </a:moveTo>
                  <a:lnTo>
                    <a:pt x="556401" y="0"/>
                  </a:lnTo>
                  <a:cubicBezTo>
                    <a:pt x="584161" y="0"/>
                    <a:pt x="606721" y="22528"/>
                    <a:pt x="606721" y="50247"/>
                  </a:cubicBezTo>
                  <a:lnTo>
                    <a:pt x="606721" y="345516"/>
                  </a:lnTo>
                  <a:cubicBezTo>
                    <a:pt x="606721" y="373235"/>
                    <a:pt x="584161" y="395762"/>
                    <a:pt x="556401" y="395762"/>
                  </a:cubicBezTo>
                  <a:lnTo>
                    <a:pt x="390307" y="395762"/>
                  </a:lnTo>
                  <a:lnTo>
                    <a:pt x="390307" y="427004"/>
                  </a:lnTo>
                  <a:cubicBezTo>
                    <a:pt x="422245" y="430434"/>
                    <a:pt x="447405" y="457226"/>
                    <a:pt x="447405" y="490137"/>
                  </a:cubicBezTo>
                  <a:lnTo>
                    <a:pt x="447405" y="508864"/>
                  </a:lnTo>
                  <a:cubicBezTo>
                    <a:pt x="447405" y="517300"/>
                    <a:pt x="440534" y="524160"/>
                    <a:pt x="432086" y="524160"/>
                  </a:cubicBezTo>
                  <a:lnTo>
                    <a:pt x="174728" y="524160"/>
                  </a:lnTo>
                  <a:cubicBezTo>
                    <a:pt x="166280" y="524160"/>
                    <a:pt x="159410" y="517300"/>
                    <a:pt x="159410" y="508864"/>
                  </a:cubicBezTo>
                  <a:lnTo>
                    <a:pt x="159410" y="490137"/>
                  </a:lnTo>
                  <a:cubicBezTo>
                    <a:pt x="159410" y="457226"/>
                    <a:pt x="184477" y="430434"/>
                    <a:pt x="216414" y="427004"/>
                  </a:cubicBezTo>
                  <a:lnTo>
                    <a:pt x="216414" y="395762"/>
                  </a:lnTo>
                  <a:lnTo>
                    <a:pt x="50320" y="395762"/>
                  </a:lnTo>
                  <a:cubicBezTo>
                    <a:pt x="22561" y="395762"/>
                    <a:pt x="0" y="373235"/>
                    <a:pt x="0" y="345516"/>
                  </a:cubicBezTo>
                  <a:lnTo>
                    <a:pt x="0" y="50247"/>
                  </a:lnTo>
                  <a:cubicBezTo>
                    <a:pt x="0" y="22528"/>
                    <a:pt x="22561" y="0"/>
                    <a:pt x="50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a:ea typeface="微软雅黑"/>
                <a:sym typeface="微软雅黑"/>
              </a:endParaRPr>
            </a:p>
          </p:txBody>
        </p:sp>
      </p:grpSp>
      <p:grpSp>
        <p:nvGrpSpPr>
          <p:cNvPr id="229" name="Group 216"/>
          <p:cNvGrpSpPr/>
          <p:nvPr/>
        </p:nvGrpSpPr>
        <p:grpSpPr>
          <a:xfrm>
            <a:off x="4617720" y="4551045"/>
            <a:ext cx="7029450" cy="1198880"/>
            <a:chOff x="4777477" y="2033802"/>
            <a:chExt cx="6463772" cy="1198880"/>
          </a:xfrm>
        </p:grpSpPr>
        <p:sp>
          <p:nvSpPr>
            <p:cNvPr id="230" name="Google Shape;753;p31"/>
            <p:cNvSpPr/>
            <p:nvPr/>
          </p:nvSpPr>
          <p:spPr>
            <a:xfrm>
              <a:off x="4777477" y="2084341"/>
              <a:ext cx="763600" cy="763600"/>
            </a:xfrm>
            <a:prstGeom prst="ellipse">
              <a:avLst/>
            </a:prstGeom>
            <a:gradFill>
              <a:gsLst>
                <a:gs pos="0">
                  <a:srgbClr val="2590FB"/>
                </a:gs>
                <a:gs pos="100000">
                  <a:srgbClr val="0045EA"/>
                </a:gs>
              </a:gsLst>
              <a:lin ang="2700000" scaled="true"/>
            </a:gradFill>
            <a:ln>
              <a:noFill/>
            </a:ln>
          </p:spPr>
          <p:txBody>
            <a:bodyPr spcFirstLastPara="1" wrap="square" lIns="121900" tIns="121900" rIns="121900" bIns="121900" anchor="ctr" anchorCtr="fals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33" name="文本框 220"/>
            <p:cNvSpPr txBox="true"/>
            <p:nvPr/>
          </p:nvSpPr>
          <p:spPr>
            <a:xfrm>
              <a:off x="5736434" y="2033802"/>
              <a:ext cx="550481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gradFill>
                    <a:gsLst>
                      <a:gs pos="0">
                        <a:srgbClr val="057DF8"/>
                      </a:gs>
                      <a:gs pos="100000">
                        <a:srgbClr val="0045EA"/>
                      </a:gs>
                    </a:gsLst>
                    <a:lin ang="18900000" scaled="true"/>
                  </a:gradFill>
                  <a:latin typeface="微软雅黑"/>
                  <a:ea typeface="微软雅黑"/>
                  <a:sym typeface="微软雅黑"/>
                </a:rPr>
                <a:t>申报项目负责人在同一年度仅能申报一项科技战略研究项目，且在申报时无在研或逾期未验收科技战略研究项目。</a:t>
              </a:r>
              <a:endParaRPr lang="zh-CN" altLang="en-US" sz="2400" dirty="0">
                <a:gradFill>
                  <a:gsLst>
                    <a:gs pos="0">
                      <a:srgbClr val="057DF8"/>
                    </a:gs>
                    <a:gs pos="100000">
                      <a:srgbClr val="0045EA"/>
                    </a:gs>
                  </a:gsLst>
                  <a:lin ang="18900000" scaled="true"/>
                </a:gradFill>
                <a:latin typeface="微软雅黑"/>
                <a:ea typeface="微软雅黑"/>
                <a:sym typeface="微软雅黑"/>
              </a:endParaRPr>
            </a:p>
          </p:txBody>
        </p:sp>
        <p:sp>
          <p:nvSpPr>
            <p:cNvPr id="232" name="stock-data-analysis_38798"/>
            <p:cNvSpPr/>
            <p:nvPr/>
          </p:nvSpPr>
          <p:spPr>
            <a:xfrm>
              <a:off x="5011163" y="2227172"/>
              <a:ext cx="432283" cy="471892"/>
            </a:xfrm>
            <a:custGeom>
              <a:avLst/>
              <a:gdLst>
                <a:gd name="connsiteX0" fmla="*/ 182169 w 543674"/>
                <a:gd name="connsiteY0" fmla="*/ 534761 h 593488"/>
                <a:gd name="connsiteX1" fmla="*/ 196064 w 543674"/>
                <a:gd name="connsiteY1" fmla="*/ 549095 h 593488"/>
                <a:gd name="connsiteX2" fmla="*/ 196064 w 543674"/>
                <a:gd name="connsiteY2" fmla="*/ 566773 h 593488"/>
                <a:gd name="connsiteX3" fmla="*/ 168274 w 543674"/>
                <a:gd name="connsiteY3" fmla="*/ 566773 h 593488"/>
                <a:gd name="connsiteX4" fmla="*/ 168274 w 543674"/>
                <a:gd name="connsiteY4" fmla="*/ 549095 h 593488"/>
                <a:gd name="connsiteX5" fmla="*/ 182161 w 543674"/>
                <a:gd name="connsiteY5" fmla="*/ 526166 h 593488"/>
                <a:gd name="connsiteX6" fmla="*/ 162558 w 543674"/>
                <a:gd name="connsiteY6" fmla="*/ 546697 h 593488"/>
                <a:gd name="connsiteX7" fmla="*/ 162558 w 543674"/>
                <a:gd name="connsiteY7" fmla="*/ 572480 h 593488"/>
                <a:gd name="connsiteX8" fmla="*/ 201763 w 543674"/>
                <a:gd name="connsiteY8" fmla="*/ 572480 h 593488"/>
                <a:gd name="connsiteX9" fmla="*/ 201763 w 543674"/>
                <a:gd name="connsiteY9" fmla="*/ 546697 h 593488"/>
                <a:gd name="connsiteX10" fmla="*/ 242391 w 543674"/>
                <a:gd name="connsiteY10" fmla="*/ 171882 h 593488"/>
                <a:gd name="connsiteX11" fmla="*/ 247651 w 543674"/>
                <a:gd name="connsiteY11" fmla="*/ 184772 h 593488"/>
                <a:gd name="connsiteX12" fmla="*/ 242391 w 543674"/>
                <a:gd name="connsiteY12" fmla="*/ 197184 h 593488"/>
                <a:gd name="connsiteX13" fmla="*/ 229956 w 543674"/>
                <a:gd name="connsiteY13" fmla="*/ 202435 h 593488"/>
                <a:gd name="connsiteX14" fmla="*/ 217044 w 543674"/>
                <a:gd name="connsiteY14" fmla="*/ 197184 h 593488"/>
                <a:gd name="connsiteX15" fmla="*/ 212261 w 543674"/>
                <a:gd name="connsiteY15" fmla="*/ 187636 h 593488"/>
                <a:gd name="connsiteX16" fmla="*/ 216087 w 543674"/>
                <a:gd name="connsiteY16" fmla="*/ 187159 h 593488"/>
                <a:gd name="connsiteX17" fmla="*/ 219913 w 543674"/>
                <a:gd name="connsiteY17" fmla="*/ 194797 h 593488"/>
                <a:gd name="connsiteX18" fmla="*/ 239999 w 543674"/>
                <a:gd name="connsiteY18" fmla="*/ 194797 h 593488"/>
                <a:gd name="connsiteX19" fmla="*/ 244304 w 543674"/>
                <a:gd name="connsiteY19" fmla="*/ 184772 h 593488"/>
                <a:gd name="connsiteX20" fmla="*/ 239999 w 543674"/>
                <a:gd name="connsiteY20" fmla="*/ 174746 h 593488"/>
                <a:gd name="connsiteX21" fmla="*/ 315560 w 543674"/>
                <a:gd name="connsiteY21" fmla="*/ 161878 h 593488"/>
                <a:gd name="connsiteX22" fmla="*/ 312214 w 543674"/>
                <a:gd name="connsiteY22" fmla="*/ 165219 h 593488"/>
                <a:gd name="connsiteX23" fmla="*/ 315560 w 543674"/>
                <a:gd name="connsiteY23" fmla="*/ 168559 h 593488"/>
                <a:gd name="connsiteX24" fmla="*/ 318906 w 543674"/>
                <a:gd name="connsiteY24" fmla="*/ 165219 h 593488"/>
                <a:gd name="connsiteX25" fmla="*/ 315560 w 543674"/>
                <a:gd name="connsiteY25" fmla="*/ 161878 h 593488"/>
                <a:gd name="connsiteX26" fmla="*/ 229992 w 543674"/>
                <a:gd name="connsiteY26" fmla="*/ 151855 h 593488"/>
                <a:gd name="connsiteX27" fmla="*/ 211827 w 543674"/>
                <a:gd name="connsiteY27" fmla="*/ 156628 h 593488"/>
                <a:gd name="connsiteX28" fmla="*/ 216607 w 543674"/>
                <a:gd name="connsiteY28" fmla="*/ 162355 h 593488"/>
                <a:gd name="connsiteX29" fmla="*/ 229992 w 543674"/>
                <a:gd name="connsiteY29" fmla="*/ 159014 h 593488"/>
                <a:gd name="connsiteX30" fmla="*/ 249591 w 543674"/>
                <a:gd name="connsiteY30" fmla="*/ 167128 h 593488"/>
                <a:gd name="connsiteX31" fmla="*/ 257718 w 543674"/>
                <a:gd name="connsiteY31" fmla="*/ 182878 h 593488"/>
                <a:gd name="connsiteX32" fmla="*/ 263454 w 543674"/>
                <a:gd name="connsiteY32" fmla="*/ 175719 h 593488"/>
                <a:gd name="connsiteX33" fmla="*/ 229992 w 543674"/>
                <a:gd name="connsiteY33" fmla="*/ 151855 h 593488"/>
                <a:gd name="connsiteX34" fmla="*/ 417391 w 543674"/>
                <a:gd name="connsiteY34" fmla="*/ 145149 h 593488"/>
                <a:gd name="connsiteX35" fmla="*/ 404961 w 543674"/>
                <a:gd name="connsiteY35" fmla="*/ 155176 h 593488"/>
                <a:gd name="connsiteX36" fmla="*/ 415001 w 543674"/>
                <a:gd name="connsiteY36" fmla="*/ 167113 h 593488"/>
                <a:gd name="connsiteX37" fmla="*/ 478590 w 543674"/>
                <a:gd name="connsiteY37" fmla="*/ 173797 h 593488"/>
                <a:gd name="connsiteX38" fmla="*/ 328463 w 543674"/>
                <a:gd name="connsiteY38" fmla="*/ 272632 h 593488"/>
                <a:gd name="connsiteX39" fmla="*/ 325594 w 543674"/>
                <a:gd name="connsiteY39" fmla="*/ 275497 h 593488"/>
                <a:gd name="connsiteX40" fmla="*/ 266308 w 543674"/>
                <a:gd name="connsiteY40" fmla="*/ 355233 h 593488"/>
                <a:gd name="connsiteX41" fmla="*/ 191245 w 543674"/>
                <a:gd name="connsiteY41" fmla="*/ 262128 h 593488"/>
                <a:gd name="connsiteX42" fmla="*/ 182639 w 543674"/>
                <a:gd name="connsiteY42" fmla="*/ 258308 h 593488"/>
                <a:gd name="connsiteX43" fmla="*/ 174033 w 543674"/>
                <a:gd name="connsiteY43" fmla="*/ 262128 h 593488"/>
                <a:gd name="connsiteX44" fmla="*/ 62154 w 543674"/>
                <a:gd name="connsiteY44" fmla="*/ 399160 h 593488"/>
                <a:gd name="connsiteX45" fmla="*/ 63589 w 543674"/>
                <a:gd name="connsiteY45" fmla="*/ 414439 h 593488"/>
                <a:gd name="connsiteX46" fmla="*/ 70760 w 543674"/>
                <a:gd name="connsiteY46" fmla="*/ 417304 h 593488"/>
                <a:gd name="connsiteX47" fmla="*/ 79366 w 543674"/>
                <a:gd name="connsiteY47" fmla="*/ 413007 h 593488"/>
                <a:gd name="connsiteX48" fmla="*/ 182639 w 543674"/>
                <a:gd name="connsiteY48" fmla="*/ 286956 h 593488"/>
                <a:gd name="connsiteX49" fmla="*/ 258180 w 543674"/>
                <a:gd name="connsiteY49" fmla="*/ 380539 h 593488"/>
                <a:gd name="connsiteX50" fmla="*/ 267265 w 543674"/>
                <a:gd name="connsiteY50" fmla="*/ 384359 h 593488"/>
                <a:gd name="connsiteX51" fmla="*/ 275871 w 543674"/>
                <a:gd name="connsiteY51" fmla="*/ 380062 h 593488"/>
                <a:gd name="connsiteX52" fmla="*/ 342806 w 543674"/>
                <a:gd name="connsiteY52" fmla="*/ 290298 h 593488"/>
                <a:gd name="connsiteX53" fmla="*/ 491977 w 543674"/>
                <a:gd name="connsiteY53" fmla="*/ 191941 h 593488"/>
                <a:gd name="connsiteX54" fmla="*/ 476199 w 543674"/>
                <a:gd name="connsiteY54" fmla="*/ 251146 h 593488"/>
                <a:gd name="connsiteX55" fmla="*/ 483849 w 543674"/>
                <a:gd name="connsiteY55" fmla="*/ 264993 h 593488"/>
                <a:gd name="connsiteX56" fmla="*/ 486718 w 543674"/>
                <a:gd name="connsiteY56" fmla="*/ 265470 h 593488"/>
                <a:gd name="connsiteX57" fmla="*/ 497714 w 543674"/>
                <a:gd name="connsiteY57" fmla="*/ 256876 h 593488"/>
                <a:gd name="connsiteX58" fmla="*/ 521142 w 543674"/>
                <a:gd name="connsiteY58" fmla="*/ 169022 h 593488"/>
                <a:gd name="connsiteX59" fmla="*/ 519707 w 543674"/>
                <a:gd name="connsiteY59" fmla="*/ 159951 h 593488"/>
                <a:gd name="connsiteX60" fmla="*/ 511579 w 543674"/>
                <a:gd name="connsiteY60" fmla="*/ 155176 h 593488"/>
                <a:gd name="connsiteX61" fmla="*/ 153029 w 543674"/>
                <a:gd name="connsiteY61" fmla="*/ 135627 h 593488"/>
                <a:gd name="connsiteX62" fmla="*/ 149683 w 543674"/>
                <a:gd name="connsiteY62" fmla="*/ 138968 h 593488"/>
                <a:gd name="connsiteX63" fmla="*/ 153029 w 543674"/>
                <a:gd name="connsiteY63" fmla="*/ 142309 h 593488"/>
                <a:gd name="connsiteX64" fmla="*/ 156375 w 543674"/>
                <a:gd name="connsiteY64" fmla="*/ 138968 h 593488"/>
                <a:gd name="connsiteX65" fmla="*/ 153029 w 543674"/>
                <a:gd name="connsiteY65" fmla="*/ 135627 h 593488"/>
                <a:gd name="connsiteX66" fmla="*/ 153029 w 543674"/>
                <a:gd name="connsiteY66" fmla="*/ 131809 h 593488"/>
                <a:gd name="connsiteX67" fmla="*/ 159721 w 543674"/>
                <a:gd name="connsiteY67" fmla="*/ 137059 h 593488"/>
                <a:gd name="connsiteX68" fmla="*/ 196052 w 543674"/>
                <a:gd name="connsiteY68" fmla="*/ 137059 h 593488"/>
                <a:gd name="connsiteX69" fmla="*/ 209437 w 543674"/>
                <a:gd name="connsiteY69" fmla="*/ 153764 h 593488"/>
                <a:gd name="connsiteX70" fmla="*/ 229992 w 543674"/>
                <a:gd name="connsiteY70" fmla="*/ 148037 h 593488"/>
                <a:gd name="connsiteX71" fmla="*/ 266322 w 543674"/>
                <a:gd name="connsiteY71" fmla="*/ 171900 h 593488"/>
                <a:gd name="connsiteX72" fmla="*/ 273493 w 543674"/>
                <a:gd name="connsiteY72" fmla="*/ 163309 h 593488"/>
                <a:gd name="connsiteX73" fmla="*/ 308389 w 543674"/>
                <a:gd name="connsiteY73" fmla="*/ 163309 h 593488"/>
                <a:gd name="connsiteX74" fmla="*/ 315560 w 543674"/>
                <a:gd name="connsiteY74" fmla="*/ 158059 h 593488"/>
                <a:gd name="connsiteX75" fmla="*/ 322730 w 543674"/>
                <a:gd name="connsiteY75" fmla="*/ 165219 h 593488"/>
                <a:gd name="connsiteX76" fmla="*/ 315560 w 543674"/>
                <a:gd name="connsiteY76" fmla="*/ 172378 h 593488"/>
                <a:gd name="connsiteX77" fmla="*/ 308389 w 543674"/>
                <a:gd name="connsiteY77" fmla="*/ 167128 h 593488"/>
                <a:gd name="connsiteX78" fmla="*/ 275405 w 543674"/>
                <a:gd name="connsiteY78" fmla="*/ 167128 h 593488"/>
                <a:gd name="connsiteX79" fmla="*/ 267757 w 543674"/>
                <a:gd name="connsiteY79" fmla="*/ 176196 h 593488"/>
                <a:gd name="connsiteX80" fmla="*/ 269191 w 543674"/>
                <a:gd name="connsiteY80" fmla="*/ 187173 h 593488"/>
                <a:gd name="connsiteX81" fmla="*/ 262020 w 543674"/>
                <a:gd name="connsiteY81" fmla="*/ 210083 h 593488"/>
                <a:gd name="connsiteX82" fmla="*/ 258674 w 543674"/>
                <a:gd name="connsiteY82" fmla="*/ 207696 h 593488"/>
                <a:gd name="connsiteX83" fmla="*/ 265366 w 543674"/>
                <a:gd name="connsiteY83" fmla="*/ 187173 h 593488"/>
                <a:gd name="connsiteX84" fmla="*/ 264888 w 543674"/>
                <a:gd name="connsiteY84" fmla="*/ 180014 h 593488"/>
                <a:gd name="connsiteX85" fmla="*/ 258196 w 543674"/>
                <a:gd name="connsiteY85" fmla="*/ 188605 h 593488"/>
                <a:gd name="connsiteX86" fmla="*/ 249591 w 543674"/>
                <a:gd name="connsiteY86" fmla="*/ 206742 h 593488"/>
                <a:gd name="connsiteX87" fmla="*/ 229992 w 543674"/>
                <a:gd name="connsiteY87" fmla="*/ 215333 h 593488"/>
                <a:gd name="connsiteX88" fmla="*/ 209915 w 543674"/>
                <a:gd name="connsiteY88" fmla="*/ 206742 h 593488"/>
                <a:gd name="connsiteX89" fmla="*/ 202266 w 543674"/>
                <a:gd name="connsiteY89" fmla="*/ 191469 h 593488"/>
                <a:gd name="connsiteX90" fmla="*/ 206090 w 543674"/>
                <a:gd name="connsiteY90" fmla="*/ 190992 h 593488"/>
                <a:gd name="connsiteX91" fmla="*/ 212783 w 543674"/>
                <a:gd name="connsiteY91" fmla="*/ 204355 h 593488"/>
                <a:gd name="connsiteX92" fmla="*/ 247201 w 543674"/>
                <a:gd name="connsiteY92" fmla="*/ 204355 h 593488"/>
                <a:gd name="connsiteX93" fmla="*/ 252938 w 543674"/>
                <a:gd name="connsiteY93" fmla="*/ 194332 h 593488"/>
                <a:gd name="connsiteX94" fmla="*/ 245767 w 543674"/>
                <a:gd name="connsiteY94" fmla="*/ 203401 h 593488"/>
                <a:gd name="connsiteX95" fmla="*/ 242899 w 543674"/>
                <a:gd name="connsiteY95" fmla="*/ 201014 h 593488"/>
                <a:gd name="connsiteX96" fmla="*/ 254372 w 543674"/>
                <a:gd name="connsiteY96" fmla="*/ 187173 h 593488"/>
                <a:gd name="connsiteX97" fmla="*/ 247201 w 543674"/>
                <a:gd name="connsiteY97" fmla="*/ 169991 h 593488"/>
                <a:gd name="connsiteX98" fmla="*/ 229992 w 543674"/>
                <a:gd name="connsiteY98" fmla="*/ 162832 h 593488"/>
                <a:gd name="connsiteX99" fmla="*/ 218997 w 543674"/>
                <a:gd name="connsiteY99" fmla="*/ 165219 h 593488"/>
                <a:gd name="connsiteX100" fmla="*/ 226646 w 543674"/>
                <a:gd name="connsiteY100" fmla="*/ 174764 h 593488"/>
                <a:gd name="connsiteX101" fmla="*/ 223778 w 543674"/>
                <a:gd name="connsiteY101" fmla="*/ 177150 h 593488"/>
                <a:gd name="connsiteX102" fmla="*/ 215651 w 543674"/>
                <a:gd name="connsiteY102" fmla="*/ 167128 h 593488"/>
                <a:gd name="connsiteX103" fmla="*/ 212783 w 543674"/>
                <a:gd name="connsiteY103" fmla="*/ 169991 h 593488"/>
                <a:gd name="connsiteX104" fmla="*/ 205612 w 543674"/>
                <a:gd name="connsiteY104" fmla="*/ 183832 h 593488"/>
                <a:gd name="connsiteX105" fmla="*/ 202266 w 543674"/>
                <a:gd name="connsiteY105" fmla="*/ 183355 h 593488"/>
                <a:gd name="connsiteX106" fmla="*/ 209915 w 543674"/>
                <a:gd name="connsiteY106" fmla="*/ 167128 h 593488"/>
                <a:gd name="connsiteX107" fmla="*/ 213261 w 543674"/>
                <a:gd name="connsiteY107" fmla="*/ 164264 h 593488"/>
                <a:gd name="connsiteX108" fmla="*/ 208959 w 543674"/>
                <a:gd name="connsiteY108" fmla="*/ 158537 h 593488"/>
                <a:gd name="connsiteX109" fmla="*/ 194618 w 543674"/>
                <a:gd name="connsiteY109" fmla="*/ 187173 h 593488"/>
                <a:gd name="connsiteX110" fmla="*/ 229992 w 543674"/>
                <a:gd name="connsiteY110" fmla="*/ 222492 h 593488"/>
                <a:gd name="connsiteX111" fmla="*/ 251503 w 543674"/>
                <a:gd name="connsiteY111" fmla="*/ 215333 h 593488"/>
                <a:gd name="connsiteX112" fmla="*/ 253894 w 543674"/>
                <a:gd name="connsiteY112" fmla="*/ 218196 h 593488"/>
                <a:gd name="connsiteX113" fmla="*/ 229992 w 543674"/>
                <a:gd name="connsiteY113" fmla="*/ 226310 h 593488"/>
                <a:gd name="connsiteX114" fmla="*/ 190793 w 543674"/>
                <a:gd name="connsiteY114" fmla="*/ 187173 h 593488"/>
                <a:gd name="connsiteX115" fmla="*/ 206568 w 543674"/>
                <a:gd name="connsiteY115" fmla="*/ 155673 h 593488"/>
                <a:gd name="connsiteX116" fmla="*/ 194140 w 543674"/>
                <a:gd name="connsiteY116" fmla="*/ 140877 h 593488"/>
                <a:gd name="connsiteX117" fmla="*/ 159721 w 543674"/>
                <a:gd name="connsiteY117" fmla="*/ 140877 h 593488"/>
                <a:gd name="connsiteX118" fmla="*/ 153029 w 543674"/>
                <a:gd name="connsiteY118" fmla="*/ 146127 h 593488"/>
                <a:gd name="connsiteX119" fmla="*/ 145858 w 543674"/>
                <a:gd name="connsiteY119" fmla="*/ 138968 h 593488"/>
                <a:gd name="connsiteX120" fmla="*/ 153029 w 543674"/>
                <a:gd name="connsiteY120" fmla="*/ 131809 h 593488"/>
                <a:gd name="connsiteX121" fmla="*/ 69321 w 543674"/>
                <a:gd name="connsiteY121" fmla="*/ 104096 h 593488"/>
                <a:gd name="connsiteX122" fmla="*/ 221857 w 543674"/>
                <a:gd name="connsiteY122" fmla="*/ 104096 h 593488"/>
                <a:gd name="connsiteX123" fmla="*/ 221857 w 543674"/>
                <a:gd name="connsiteY123" fmla="*/ 110314 h 593488"/>
                <a:gd name="connsiteX124" fmla="*/ 69321 w 543674"/>
                <a:gd name="connsiteY124" fmla="*/ 110314 h 593488"/>
                <a:gd name="connsiteX125" fmla="*/ 69321 w 543674"/>
                <a:gd name="connsiteY125" fmla="*/ 86440 h 593488"/>
                <a:gd name="connsiteX126" fmla="*/ 149696 w 543674"/>
                <a:gd name="connsiteY126" fmla="*/ 86440 h 593488"/>
                <a:gd name="connsiteX127" fmla="*/ 149696 w 543674"/>
                <a:gd name="connsiteY127" fmla="*/ 92658 h 593488"/>
                <a:gd name="connsiteX128" fmla="*/ 69321 w 543674"/>
                <a:gd name="connsiteY128" fmla="*/ 92658 h 593488"/>
                <a:gd name="connsiteX129" fmla="*/ 69321 w 543674"/>
                <a:gd name="connsiteY129" fmla="*/ 69244 h 593488"/>
                <a:gd name="connsiteX130" fmla="*/ 107551 w 543674"/>
                <a:gd name="connsiteY130" fmla="*/ 69244 h 593488"/>
                <a:gd name="connsiteX131" fmla="*/ 107551 w 543674"/>
                <a:gd name="connsiteY131" fmla="*/ 75462 h 593488"/>
                <a:gd name="connsiteX132" fmla="*/ 69321 w 543674"/>
                <a:gd name="connsiteY132" fmla="*/ 75462 h 593488"/>
                <a:gd name="connsiteX133" fmla="*/ 29643 w 543674"/>
                <a:gd name="connsiteY133" fmla="*/ 29603 h 593488"/>
                <a:gd name="connsiteX134" fmla="*/ 29643 w 543674"/>
                <a:gd name="connsiteY134" fmla="*/ 515184 h 593488"/>
                <a:gd name="connsiteX135" fmla="*/ 334678 w 543674"/>
                <a:gd name="connsiteY135" fmla="*/ 515184 h 593488"/>
                <a:gd name="connsiteX136" fmla="*/ 334678 w 543674"/>
                <a:gd name="connsiteY136" fmla="*/ 339955 h 593488"/>
                <a:gd name="connsiteX137" fmla="*/ 293561 w 543674"/>
                <a:gd name="connsiteY137" fmla="*/ 395340 h 593488"/>
                <a:gd name="connsiteX138" fmla="*/ 267265 w 543674"/>
                <a:gd name="connsiteY138" fmla="*/ 408709 h 593488"/>
                <a:gd name="connsiteX139" fmla="*/ 240490 w 543674"/>
                <a:gd name="connsiteY139" fmla="*/ 396295 h 593488"/>
                <a:gd name="connsiteX140" fmla="*/ 182161 w 543674"/>
                <a:gd name="connsiteY140" fmla="*/ 324198 h 593488"/>
                <a:gd name="connsiteX141" fmla="*/ 96100 w 543674"/>
                <a:gd name="connsiteY141" fmla="*/ 429240 h 593488"/>
                <a:gd name="connsiteX142" fmla="*/ 70282 w 543674"/>
                <a:gd name="connsiteY142" fmla="*/ 441177 h 593488"/>
                <a:gd name="connsiteX143" fmla="*/ 49245 w 543674"/>
                <a:gd name="connsiteY143" fmla="*/ 434015 h 593488"/>
                <a:gd name="connsiteX144" fmla="*/ 36814 w 543674"/>
                <a:gd name="connsiteY144" fmla="*/ 411097 h 593488"/>
                <a:gd name="connsiteX145" fmla="*/ 44464 w 543674"/>
                <a:gd name="connsiteY145" fmla="*/ 386746 h 593488"/>
                <a:gd name="connsiteX146" fmla="*/ 156343 w 543674"/>
                <a:gd name="connsiteY146" fmla="*/ 250191 h 593488"/>
                <a:gd name="connsiteX147" fmla="*/ 182161 w 543674"/>
                <a:gd name="connsiteY147" fmla="*/ 237777 h 593488"/>
                <a:gd name="connsiteX148" fmla="*/ 207979 w 543674"/>
                <a:gd name="connsiteY148" fmla="*/ 250191 h 593488"/>
                <a:gd name="connsiteX149" fmla="*/ 265352 w 543674"/>
                <a:gd name="connsiteY149" fmla="*/ 320856 h 593488"/>
                <a:gd name="connsiteX150" fmla="*/ 307426 w 543674"/>
                <a:gd name="connsiteY150" fmla="*/ 264038 h 593488"/>
                <a:gd name="connsiteX151" fmla="*/ 316032 w 543674"/>
                <a:gd name="connsiteY151" fmla="*/ 255921 h 593488"/>
                <a:gd name="connsiteX152" fmla="*/ 334200 w 543674"/>
                <a:gd name="connsiteY152" fmla="*/ 243984 h 593488"/>
                <a:gd name="connsiteX153" fmla="*/ 334200 w 543674"/>
                <a:gd name="connsiteY153" fmla="*/ 29603 h 593488"/>
                <a:gd name="connsiteX154" fmla="*/ 29643 w 543674"/>
                <a:gd name="connsiteY154" fmla="*/ 0 h 593488"/>
                <a:gd name="connsiteX155" fmla="*/ 334200 w 543674"/>
                <a:gd name="connsiteY155" fmla="*/ 0 h 593488"/>
                <a:gd name="connsiteX156" fmla="*/ 364321 w 543674"/>
                <a:gd name="connsiteY156" fmla="*/ 29603 h 593488"/>
                <a:gd name="connsiteX157" fmla="*/ 364321 w 543674"/>
                <a:gd name="connsiteY157" fmla="*/ 223931 h 593488"/>
                <a:gd name="connsiteX158" fmla="*/ 413567 w 543674"/>
                <a:gd name="connsiteY158" fmla="*/ 191463 h 593488"/>
                <a:gd name="connsiteX159" fmla="*/ 412132 w 543674"/>
                <a:gd name="connsiteY159" fmla="*/ 191463 h 593488"/>
                <a:gd name="connsiteX160" fmla="*/ 382489 w 543674"/>
                <a:gd name="connsiteY160" fmla="*/ 154698 h 593488"/>
                <a:gd name="connsiteX161" fmla="*/ 418826 w 543674"/>
                <a:gd name="connsiteY161" fmla="*/ 124618 h 593488"/>
                <a:gd name="connsiteX162" fmla="*/ 513492 w 543674"/>
                <a:gd name="connsiteY162" fmla="*/ 134645 h 593488"/>
                <a:gd name="connsiteX163" fmla="*/ 537876 w 543674"/>
                <a:gd name="connsiteY163" fmla="*/ 148969 h 593488"/>
                <a:gd name="connsiteX164" fmla="*/ 542657 w 543674"/>
                <a:gd name="connsiteY164" fmla="*/ 176662 h 593488"/>
                <a:gd name="connsiteX165" fmla="*/ 518751 w 543674"/>
                <a:gd name="connsiteY165" fmla="*/ 264515 h 593488"/>
                <a:gd name="connsiteX166" fmla="*/ 486718 w 543674"/>
                <a:gd name="connsiteY166" fmla="*/ 289343 h 593488"/>
                <a:gd name="connsiteX167" fmla="*/ 478112 w 543674"/>
                <a:gd name="connsiteY167" fmla="*/ 288388 h 593488"/>
                <a:gd name="connsiteX168" fmla="*/ 457553 w 543674"/>
                <a:gd name="connsiteY168" fmla="*/ 272632 h 593488"/>
                <a:gd name="connsiteX169" fmla="*/ 454206 w 543674"/>
                <a:gd name="connsiteY169" fmla="*/ 247327 h 593488"/>
                <a:gd name="connsiteX170" fmla="*/ 454684 w 543674"/>
                <a:gd name="connsiteY170" fmla="*/ 244462 h 593488"/>
                <a:gd name="connsiteX171" fmla="*/ 364321 w 543674"/>
                <a:gd name="connsiteY171" fmla="*/ 304145 h 593488"/>
                <a:gd name="connsiteX172" fmla="*/ 364321 w 543674"/>
                <a:gd name="connsiteY172" fmla="*/ 563885 h 593488"/>
                <a:gd name="connsiteX173" fmla="*/ 334200 w 543674"/>
                <a:gd name="connsiteY173" fmla="*/ 593488 h 593488"/>
                <a:gd name="connsiteX174" fmla="*/ 29643 w 543674"/>
                <a:gd name="connsiteY174" fmla="*/ 593488 h 593488"/>
                <a:gd name="connsiteX175" fmla="*/ 0 w 543674"/>
                <a:gd name="connsiteY175" fmla="*/ 563885 h 593488"/>
                <a:gd name="connsiteX176" fmla="*/ 0 w 543674"/>
                <a:gd name="connsiteY176" fmla="*/ 29603 h 593488"/>
                <a:gd name="connsiteX177" fmla="*/ 29643 w 543674"/>
                <a:gd name="connsiteY177" fmla="*/ 0 h 59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543674" h="593488">
                  <a:moveTo>
                    <a:pt x="182169" y="534761"/>
                  </a:moveTo>
                  <a:lnTo>
                    <a:pt x="196064" y="549095"/>
                  </a:lnTo>
                  <a:lnTo>
                    <a:pt x="196064" y="566773"/>
                  </a:lnTo>
                  <a:lnTo>
                    <a:pt x="168274" y="566773"/>
                  </a:lnTo>
                  <a:lnTo>
                    <a:pt x="168274" y="549095"/>
                  </a:lnTo>
                  <a:close/>
                  <a:moveTo>
                    <a:pt x="182161" y="526166"/>
                  </a:moveTo>
                  <a:lnTo>
                    <a:pt x="162558" y="546697"/>
                  </a:lnTo>
                  <a:lnTo>
                    <a:pt x="162558" y="572480"/>
                  </a:lnTo>
                  <a:lnTo>
                    <a:pt x="201763" y="572480"/>
                  </a:lnTo>
                  <a:lnTo>
                    <a:pt x="201763" y="546697"/>
                  </a:lnTo>
                  <a:close/>
                  <a:moveTo>
                    <a:pt x="242391" y="171882"/>
                  </a:moveTo>
                  <a:cubicBezTo>
                    <a:pt x="246217" y="175224"/>
                    <a:pt x="247651" y="179998"/>
                    <a:pt x="247651" y="184772"/>
                  </a:cubicBezTo>
                  <a:cubicBezTo>
                    <a:pt x="247651" y="189546"/>
                    <a:pt x="246217" y="193842"/>
                    <a:pt x="242391" y="197184"/>
                  </a:cubicBezTo>
                  <a:cubicBezTo>
                    <a:pt x="239043" y="201003"/>
                    <a:pt x="234739" y="202435"/>
                    <a:pt x="229956" y="202435"/>
                  </a:cubicBezTo>
                  <a:cubicBezTo>
                    <a:pt x="225174" y="202435"/>
                    <a:pt x="220870" y="201003"/>
                    <a:pt x="217044" y="197184"/>
                  </a:cubicBezTo>
                  <a:cubicBezTo>
                    <a:pt x="214652" y="194797"/>
                    <a:pt x="212739" y="191455"/>
                    <a:pt x="212261" y="187636"/>
                  </a:cubicBezTo>
                  <a:lnTo>
                    <a:pt x="216087" y="187159"/>
                  </a:lnTo>
                  <a:cubicBezTo>
                    <a:pt x="216565" y="190023"/>
                    <a:pt x="217522" y="192410"/>
                    <a:pt x="219913" y="194797"/>
                  </a:cubicBezTo>
                  <a:cubicBezTo>
                    <a:pt x="225652" y="200048"/>
                    <a:pt x="234260" y="200048"/>
                    <a:pt x="239999" y="194797"/>
                  </a:cubicBezTo>
                  <a:cubicBezTo>
                    <a:pt x="242391" y="191932"/>
                    <a:pt x="244304" y="188591"/>
                    <a:pt x="244304" y="184772"/>
                  </a:cubicBezTo>
                  <a:cubicBezTo>
                    <a:pt x="244304" y="180952"/>
                    <a:pt x="242391" y="177611"/>
                    <a:pt x="239999" y="174746"/>
                  </a:cubicBezTo>
                  <a:close/>
                  <a:moveTo>
                    <a:pt x="315560" y="161878"/>
                  </a:moveTo>
                  <a:cubicBezTo>
                    <a:pt x="313648" y="161878"/>
                    <a:pt x="312214" y="163309"/>
                    <a:pt x="312214" y="165219"/>
                  </a:cubicBezTo>
                  <a:cubicBezTo>
                    <a:pt x="312214" y="167128"/>
                    <a:pt x="313648" y="168559"/>
                    <a:pt x="315560" y="168559"/>
                  </a:cubicBezTo>
                  <a:cubicBezTo>
                    <a:pt x="317472" y="168559"/>
                    <a:pt x="318906" y="167128"/>
                    <a:pt x="318906" y="165219"/>
                  </a:cubicBezTo>
                  <a:cubicBezTo>
                    <a:pt x="318906" y="163309"/>
                    <a:pt x="317472" y="161878"/>
                    <a:pt x="315560" y="161878"/>
                  </a:cubicBezTo>
                  <a:close/>
                  <a:moveTo>
                    <a:pt x="229992" y="151855"/>
                  </a:moveTo>
                  <a:cubicBezTo>
                    <a:pt x="223300" y="151855"/>
                    <a:pt x="217085" y="153287"/>
                    <a:pt x="211827" y="156628"/>
                  </a:cubicBezTo>
                  <a:lnTo>
                    <a:pt x="216607" y="162355"/>
                  </a:lnTo>
                  <a:cubicBezTo>
                    <a:pt x="220431" y="159968"/>
                    <a:pt x="225212" y="159014"/>
                    <a:pt x="229992" y="159014"/>
                  </a:cubicBezTo>
                  <a:cubicBezTo>
                    <a:pt x="237640" y="159014"/>
                    <a:pt x="244333" y="161878"/>
                    <a:pt x="249591" y="167128"/>
                  </a:cubicBezTo>
                  <a:cubicBezTo>
                    <a:pt x="253894" y="171423"/>
                    <a:pt x="256762" y="177150"/>
                    <a:pt x="257718" y="182878"/>
                  </a:cubicBezTo>
                  <a:lnTo>
                    <a:pt x="263454" y="175719"/>
                  </a:lnTo>
                  <a:cubicBezTo>
                    <a:pt x="258674" y="161878"/>
                    <a:pt x="245767" y="151855"/>
                    <a:pt x="229992" y="151855"/>
                  </a:cubicBezTo>
                  <a:close/>
                  <a:moveTo>
                    <a:pt x="417391" y="145149"/>
                  </a:moveTo>
                  <a:cubicBezTo>
                    <a:pt x="411176" y="144672"/>
                    <a:pt x="405439" y="148969"/>
                    <a:pt x="404961" y="155176"/>
                  </a:cubicBezTo>
                  <a:cubicBezTo>
                    <a:pt x="404482" y="161383"/>
                    <a:pt x="408785" y="166635"/>
                    <a:pt x="415001" y="167113"/>
                  </a:cubicBezTo>
                  <a:lnTo>
                    <a:pt x="478590" y="173797"/>
                  </a:lnTo>
                  <a:lnTo>
                    <a:pt x="328463" y="272632"/>
                  </a:lnTo>
                  <a:cubicBezTo>
                    <a:pt x="327507" y="273587"/>
                    <a:pt x="326550" y="274542"/>
                    <a:pt x="325594" y="275497"/>
                  </a:cubicBezTo>
                  <a:lnTo>
                    <a:pt x="266308" y="355233"/>
                  </a:lnTo>
                  <a:lnTo>
                    <a:pt x="191245" y="262128"/>
                  </a:lnTo>
                  <a:cubicBezTo>
                    <a:pt x="188854" y="259741"/>
                    <a:pt x="185986" y="258308"/>
                    <a:pt x="182639" y="258308"/>
                  </a:cubicBezTo>
                  <a:cubicBezTo>
                    <a:pt x="179292" y="258308"/>
                    <a:pt x="175945" y="259741"/>
                    <a:pt x="174033" y="262128"/>
                  </a:cubicBezTo>
                  <a:lnTo>
                    <a:pt x="62154" y="399160"/>
                  </a:lnTo>
                  <a:cubicBezTo>
                    <a:pt x="58329" y="403935"/>
                    <a:pt x="58807" y="410619"/>
                    <a:pt x="63589" y="414439"/>
                  </a:cubicBezTo>
                  <a:cubicBezTo>
                    <a:pt x="65501" y="416349"/>
                    <a:pt x="68370" y="417304"/>
                    <a:pt x="70760" y="417304"/>
                  </a:cubicBezTo>
                  <a:cubicBezTo>
                    <a:pt x="74107" y="417304"/>
                    <a:pt x="76976" y="415871"/>
                    <a:pt x="79366" y="413007"/>
                  </a:cubicBezTo>
                  <a:lnTo>
                    <a:pt x="182639" y="286956"/>
                  </a:lnTo>
                  <a:lnTo>
                    <a:pt x="258180" y="380539"/>
                  </a:lnTo>
                  <a:cubicBezTo>
                    <a:pt x="260571" y="382926"/>
                    <a:pt x="263440" y="384359"/>
                    <a:pt x="267265" y="384359"/>
                  </a:cubicBezTo>
                  <a:cubicBezTo>
                    <a:pt x="270611" y="384359"/>
                    <a:pt x="273958" y="382926"/>
                    <a:pt x="275871" y="380062"/>
                  </a:cubicBezTo>
                  <a:lnTo>
                    <a:pt x="342806" y="290298"/>
                  </a:lnTo>
                  <a:lnTo>
                    <a:pt x="491977" y="191941"/>
                  </a:lnTo>
                  <a:lnTo>
                    <a:pt x="476199" y="251146"/>
                  </a:lnTo>
                  <a:cubicBezTo>
                    <a:pt x="474287" y="257353"/>
                    <a:pt x="478112" y="263560"/>
                    <a:pt x="483849" y="264993"/>
                  </a:cubicBezTo>
                  <a:cubicBezTo>
                    <a:pt x="484805" y="264993"/>
                    <a:pt x="485761" y="265470"/>
                    <a:pt x="486718" y="265470"/>
                  </a:cubicBezTo>
                  <a:cubicBezTo>
                    <a:pt x="491977" y="265470"/>
                    <a:pt x="496280" y="262128"/>
                    <a:pt x="497714" y="256876"/>
                  </a:cubicBezTo>
                  <a:lnTo>
                    <a:pt x="521142" y="169022"/>
                  </a:lnTo>
                  <a:cubicBezTo>
                    <a:pt x="522098" y="165680"/>
                    <a:pt x="521620" y="162338"/>
                    <a:pt x="519707" y="159951"/>
                  </a:cubicBezTo>
                  <a:cubicBezTo>
                    <a:pt x="517795" y="157086"/>
                    <a:pt x="514926" y="155176"/>
                    <a:pt x="511579" y="155176"/>
                  </a:cubicBezTo>
                  <a:close/>
                  <a:moveTo>
                    <a:pt x="153029" y="135627"/>
                  </a:moveTo>
                  <a:cubicBezTo>
                    <a:pt x="151117" y="135627"/>
                    <a:pt x="149683" y="137059"/>
                    <a:pt x="149683" y="138968"/>
                  </a:cubicBezTo>
                  <a:cubicBezTo>
                    <a:pt x="149683" y="140877"/>
                    <a:pt x="151117" y="142309"/>
                    <a:pt x="153029" y="142309"/>
                  </a:cubicBezTo>
                  <a:cubicBezTo>
                    <a:pt x="154941" y="142309"/>
                    <a:pt x="156375" y="140877"/>
                    <a:pt x="156375" y="138968"/>
                  </a:cubicBezTo>
                  <a:cubicBezTo>
                    <a:pt x="156375" y="137059"/>
                    <a:pt x="154941" y="135627"/>
                    <a:pt x="153029" y="135627"/>
                  </a:cubicBezTo>
                  <a:close/>
                  <a:moveTo>
                    <a:pt x="153029" y="131809"/>
                  </a:moveTo>
                  <a:cubicBezTo>
                    <a:pt x="156375" y="131809"/>
                    <a:pt x="159243" y="133718"/>
                    <a:pt x="159721" y="137059"/>
                  </a:cubicBezTo>
                  <a:lnTo>
                    <a:pt x="196052" y="137059"/>
                  </a:lnTo>
                  <a:lnTo>
                    <a:pt x="209437" y="153764"/>
                  </a:lnTo>
                  <a:cubicBezTo>
                    <a:pt x="215651" y="149946"/>
                    <a:pt x="222343" y="148037"/>
                    <a:pt x="229992" y="148037"/>
                  </a:cubicBezTo>
                  <a:cubicBezTo>
                    <a:pt x="246245" y="148037"/>
                    <a:pt x="260586" y="158059"/>
                    <a:pt x="266322" y="171900"/>
                  </a:cubicBezTo>
                  <a:lnTo>
                    <a:pt x="273493" y="163309"/>
                  </a:lnTo>
                  <a:lnTo>
                    <a:pt x="308389" y="163309"/>
                  </a:lnTo>
                  <a:cubicBezTo>
                    <a:pt x="309345" y="160446"/>
                    <a:pt x="312214" y="158059"/>
                    <a:pt x="315560" y="158059"/>
                  </a:cubicBezTo>
                  <a:cubicBezTo>
                    <a:pt x="319384" y="158059"/>
                    <a:pt x="322730" y="161400"/>
                    <a:pt x="322730" y="165219"/>
                  </a:cubicBezTo>
                  <a:cubicBezTo>
                    <a:pt x="322730" y="169037"/>
                    <a:pt x="319384" y="172378"/>
                    <a:pt x="315560" y="172378"/>
                  </a:cubicBezTo>
                  <a:cubicBezTo>
                    <a:pt x="312214" y="172378"/>
                    <a:pt x="309345" y="169991"/>
                    <a:pt x="308389" y="167128"/>
                  </a:cubicBezTo>
                  <a:lnTo>
                    <a:pt x="275405" y="167128"/>
                  </a:lnTo>
                  <a:lnTo>
                    <a:pt x="267757" y="176196"/>
                  </a:lnTo>
                  <a:cubicBezTo>
                    <a:pt x="268713" y="179537"/>
                    <a:pt x="269191" y="183355"/>
                    <a:pt x="269191" y="187173"/>
                  </a:cubicBezTo>
                  <a:cubicBezTo>
                    <a:pt x="269191" y="195287"/>
                    <a:pt x="266800" y="203401"/>
                    <a:pt x="262020" y="210083"/>
                  </a:cubicBezTo>
                  <a:lnTo>
                    <a:pt x="258674" y="207696"/>
                  </a:lnTo>
                  <a:cubicBezTo>
                    <a:pt x="262976" y="201969"/>
                    <a:pt x="265366" y="194810"/>
                    <a:pt x="265366" y="187173"/>
                  </a:cubicBezTo>
                  <a:cubicBezTo>
                    <a:pt x="265366" y="184787"/>
                    <a:pt x="265366" y="182401"/>
                    <a:pt x="264888" y="180014"/>
                  </a:cubicBezTo>
                  <a:lnTo>
                    <a:pt x="258196" y="188605"/>
                  </a:lnTo>
                  <a:cubicBezTo>
                    <a:pt x="257718" y="195287"/>
                    <a:pt x="254850" y="201969"/>
                    <a:pt x="249591" y="206742"/>
                  </a:cubicBezTo>
                  <a:cubicBezTo>
                    <a:pt x="244333" y="212469"/>
                    <a:pt x="237162" y="215333"/>
                    <a:pt x="229992" y="215333"/>
                  </a:cubicBezTo>
                  <a:cubicBezTo>
                    <a:pt x="222821" y="215333"/>
                    <a:pt x="215651" y="212469"/>
                    <a:pt x="209915" y="206742"/>
                  </a:cubicBezTo>
                  <a:cubicBezTo>
                    <a:pt x="205612" y="202923"/>
                    <a:pt x="203222" y="197196"/>
                    <a:pt x="202266" y="191469"/>
                  </a:cubicBezTo>
                  <a:lnTo>
                    <a:pt x="206090" y="190992"/>
                  </a:lnTo>
                  <a:cubicBezTo>
                    <a:pt x="206568" y="195764"/>
                    <a:pt x="208959" y="200537"/>
                    <a:pt x="212783" y="204355"/>
                  </a:cubicBezTo>
                  <a:cubicBezTo>
                    <a:pt x="222343" y="213901"/>
                    <a:pt x="237640" y="213901"/>
                    <a:pt x="247201" y="204355"/>
                  </a:cubicBezTo>
                  <a:cubicBezTo>
                    <a:pt x="250069" y="201492"/>
                    <a:pt x="251981" y="198151"/>
                    <a:pt x="252938" y="194332"/>
                  </a:cubicBezTo>
                  <a:lnTo>
                    <a:pt x="245767" y="203401"/>
                  </a:lnTo>
                  <a:lnTo>
                    <a:pt x="242899" y="201014"/>
                  </a:lnTo>
                  <a:lnTo>
                    <a:pt x="254372" y="187173"/>
                  </a:lnTo>
                  <a:cubicBezTo>
                    <a:pt x="254372" y="180491"/>
                    <a:pt x="251981" y="174287"/>
                    <a:pt x="247201" y="169991"/>
                  </a:cubicBezTo>
                  <a:cubicBezTo>
                    <a:pt x="242421" y="165219"/>
                    <a:pt x="236206" y="162832"/>
                    <a:pt x="229992" y="162832"/>
                  </a:cubicBezTo>
                  <a:cubicBezTo>
                    <a:pt x="226168" y="162832"/>
                    <a:pt x="222343" y="163787"/>
                    <a:pt x="218997" y="165219"/>
                  </a:cubicBezTo>
                  <a:lnTo>
                    <a:pt x="226646" y="174764"/>
                  </a:lnTo>
                  <a:lnTo>
                    <a:pt x="223778" y="177150"/>
                  </a:lnTo>
                  <a:lnTo>
                    <a:pt x="215651" y="167128"/>
                  </a:lnTo>
                  <a:cubicBezTo>
                    <a:pt x="214695" y="168082"/>
                    <a:pt x="213739" y="169037"/>
                    <a:pt x="212783" y="169991"/>
                  </a:cubicBezTo>
                  <a:cubicBezTo>
                    <a:pt x="208959" y="173810"/>
                    <a:pt x="206568" y="178582"/>
                    <a:pt x="205612" y="183832"/>
                  </a:cubicBezTo>
                  <a:lnTo>
                    <a:pt x="202266" y="183355"/>
                  </a:lnTo>
                  <a:cubicBezTo>
                    <a:pt x="202744" y="177150"/>
                    <a:pt x="205612" y="171423"/>
                    <a:pt x="209915" y="167128"/>
                  </a:cubicBezTo>
                  <a:cubicBezTo>
                    <a:pt x="210871" y="166173"/>
                    <a:pt x="212305" y="165219"/>
                    <a:pt x="213261" y="164264"/>
                  </a:cubicBezTo>
                  <a:lnTo>
                    <a:pt x="208959" y="158537"/>
                  </a:lnTo>
                  <a:cubicBezTo>
                    <a:pt x="200354" y="165219"/>
                    <a:pt x="194618" y="175719"/>
                    <a:pt x="194618" y="187173"/>
                  </a:cubicBezTo>
                  <a:cubicBezTo>
                    <a:pt x="194618" y="206742"/>
                    <a:pt x="210393" y="222492"/>
                    <a:pt x="229992" y="222492"/>
                  </a:cubicBezTo>
                  <a:cubicBezTo>
                    <a:pt x="237640" y="222492"/>
                    <a:pt x="245289" y="220105"/>
                    <a:pt x="251503" y="215333"/>
                  </a:cubicBezTo>
                  <a:lnTo>
                    <a:pt x="253894" y="218196"/>
                  </a:lnTo>
                  <a:cubicBezTo>
                    <a:pt x="246723" y="223446"/>
                    <a:pt x="238597" y="226310"/>
                    <a:pt x="229992" y="226310"/>
                  </a:cubicBezTo>
                  <a:cubicBezTo>
                    <a:pt x="208480" y="226310"/>
                    <a:pt x="190793" y="208651"/>
                    <a:pt x="190793" y="187173"/>
                  </a:cubicBezTo>
                  <a:cubicBezTo>
                    <a:pt x="190793" y="174287"/>
                    <a:pt x="197008" y="162832"/>
                    <a:pt x="206568" y="155673"/>
                  </a:cubicBezTo>
                  <a:lnTo>
                    <a:pt x="194140" y="140877"/>
                  </a:lnTo>
                  <a:lnTo>
                    <a:pt x="159721" y="140877"/>
                  </a:lnTo>
                  <a:cubicBezTo>
                    <a:pt x="159243" y="143741"/>
                    <a:pt x="156375" y="146127"/>
                    <a:pt x="153029" y="146127"/>
                  </a:cubicBezTo>
                  <a:cubicBezTo>
                    <a:pt x="149204" y="146127"/>
                    <a:pt x="145858" y="142786"/>
                    <a:pt x="145858" y="138968"/>
                  </a:cubicBezTo>
                  <a:cubicBezTo>
                    <a:pt x="145858" y="135150"/>
                    <a:pt x="149204" y="131809"/>
                    <a:pt x="153029" y="131809"/>
                  </a:cubicBezTo>
                  <a:close/>
                  <a:moveTo>
                    <a:pt x="69321" y="104096"/>
                  </a:moveTo>
                  <a:lnTo>
                    <a:pt x="221857" y="104096"/>
                  </a:lnTo>
                  <a:lnTo>
                    <a:pt x="221857" y="110314"/>
                  </a:lnTo>
                  <a:lnTo>
                    <a:pt x="69321" y="110314"/>
                  </a:lnTo>
                  <a:close/>
                  <a:moveTo>
                    <a:pt x="69321" y="86440"/>
                  </a:moveTo>
                  <a:lnTo>
                    <a:pt x="149696" y="86440"/>
                  </a:lnTo>
                  <a:lnTo>
                    <a:pt x="149696" y="92658"/>
                  </a:lnTo>
                  <a:lnTo>
                    <a:pt x="69321" y="92658"/>
                  </a:lnTo>
                  <a:close/>
                  <a:moveTo>
                    <a:pt x="69321" y="69244"/>
                  </a:moveTo>
                  <a:lnTo>
                    <a:pt x="107551" y="69244"/>
                  </a:lnTo>
                  <a:lnTo>
                    <a:pt x="107551" y="75462"/>
                  </a:lnTo>
                  <a:lnTo>
                    <a:pt x="69321" y="75462"/>
                  </a:lnTo>
                  <a:close/>
                  <a:moveTo>
                    <a:pt x="29643" y="29603"/>
                  </a:moveTo>
                  <a:lnTo>
                    <a:pt x="29643" y="515184"/>
                  </a:lnTo>
                  <a:lnTo>
                    <a:pt x="334678" y="515184"/>
                  </a:lnTo>
                  <a:lnTo>
                    <a:pt x="334678" y="339955"/>
                  </a:lnTo>
                  <a:lnTo>
                    <a:pt x="293561" y="395340"/>
                  </a:lnTo>
                  <a:cubicBezTo>
                    <a:pt x="287345" y="403457"/>
                    <a:pt x="277305" y="408709"/>
                    <a:pt x="267265" y="408709"/>
                  </a:cubicBezTo>
                  <a:cubicBezTo>
                    <a:pt x="256268" y="408709"/>
                    <a:pt x="246706" y="403935"/>
                    <a:pt x="240490" y="396295"/>
                  </a:cubicBezTo>
                  <a:lnTo>
                    <a:pt x="182161" y="324198"/>
                  </a:lnTo>
                  <a:lnTo>
                    <a:pt x="96100" y="429240"/>
                  </a:lnTo>
                  <a:cubicBezTo>
                    <a:pt x="89885" y="436880"/>
                    <a:pt x="80322" y="441177"/>
                    <a:pt x="70282" y="441177"/>
                  </a:cubicBezTo>
                  <a:cubicBezTo>
                    <a:pt x="62632" y="441177"/>
                    <a:pt x="54983" y="438790"/>
                    <a:pt x="49245" y="434015"/>
                  </a:cubicBezTo>
                  <a:cubicBezTo>
                    <a:pt x="42074" y="428285"/>
                    <a:pt x="37771" y="420169"/>
                    <a:pt x="36814" y="411097"/>
                  </a:cubicBezTo>
                  <a:cubicBezTo>
                    <a:pt x="36336" y="402502"/>
                    <a:pt x="38727" y="393431"/>
                    <a:pt x="44464" y="386746"/>
                  </a:cubicBezTo>
                  <a:lnTo>
                    <a:pt x="156343" y="250191"/>
                  </a:lnTo>
                  <a:cubicBezTo>
                    <a:pt x="162558" y="242074"/>
                    <a:pt x="172120" y="237777"/>
                    <a:pt x="182161" y="237777"/>
                  </a:cubicBezTo>
                  <a:cubicBezTo>
                    <a:pt x="192201" y="237777"/>
                    <a:pt x="201763" y="242074"/>
                    <a:pt x="207979" y="250191"/>
                  </a:cubicBezTo>
                  <a:lnTo>
                    <a:pt x="265352" y="320856"/>
                  </a:lnTo>
                  <a:lnTo>
                    <a:pt x="307426" y="264038"/>
                  </a:lnTo>
                  <a:cubicBezTo>
                    <a:pt x="309816" y="260696"/>
                    <a:pt x="312685" y="258308"/>
                    <a:pt x="316032" y="255921"/>
                  </a:cubicBezTo>
                  <a:lnTo>
                    <a:pt x="334200" y="243984"/>
                  </a:lnTo>
                  <a:lnTo>
                    <a:pt x="334200" y="29603"/>
                  </a:lnTo>
                  <a:close/>
                  <a:moveTo>
                    <a:pt x="29643" y="0"/>
                  </a:moveTo>
                  <a:lnTo>
                    <a:pt x="334200" y="0"/>
                  </a:lnTo>
                  <a:cubicBezTo>
                    <a:pt x="350934" y="0"/>
                    <a:pt x="364321" y="13369"/>
                    <a:pt x="364321" y="29603"/>
                  </a:cubicBezTo>
                  <a:lnTo>
                    <a:pt x="364321" y="223931"/>
                  </a:lnTo>
                  <a:lnTo>
                    <a:pt x="413567" y="191463"/>
                  </a:lnTo>
                  <a:lnTo>
                    <a:pt x="412132" y="191463"/>
                  </a:lnTo>
                  <a:cubicBezTo>
                    <a:pt x="393964" y="189553"/>
                    <a:pt x="380577" y="172842"/>
                    <a:pt x="382489" y="154698"/>
                  </a:cubicBezTo>
                  <a:cubicBezTo>
                    <a:pt x="384402" y="136555"/>
                    <a:pt x="400179" y="123186"/>
                    <a:pt x="418826" y="124618"/>
                  </a:cubicBezTo>
                  <a:lnTo>
                    <a:pt x="513492" y="134645"/>
                  </a:lnTo>
                  <a:cubicBezTo>
                    <a:pt x="523532" y="135600"/>
                    <a:pt x="532138" y="140852"/>
                    <a:pt x="537876" y="148969"/>
                  </a:cubicBezTo>
                  <a:cubicBezTo>
                    <a:pt x="543135" y="157086"/>
                    <a:pt x="545047" y="167113"/>
                    <a:pt x="542657" y="176662"/>
                  </a:cubicBezTo>
                  <a:lnTo>
                    <a:pt x="518751" y="264515"/>
                  </a:lnTo>
                  <a:cubicBezTo>
                    <a:pt x="514926" y="279317"/>
                    <a:pt x="501539" y="289343"/>
                    <a:pt x="486718" y="289343"/>
                  </a:cubicBezTo>
                  <a:cubicBezTo>
                    <a:pt x="483849" y="289343"/>
                    <a:pt x="480502" y="288866"/>
                    <a:pt x="478112" y="288388"/>
                  </a:cubicBezTo>
                  <a:cubicBezTo>
                    <a:pt x="469028" y="286001"/>
                    <a:pt x="461856" y="280272"/>
                    <a:pt x="457553" y="272632"/>
                  </a:cubicBezTo>
                  <a:cubicBezTo>
                    <a:pt x="452772" y="264993"/>
                    <a:pt x="451816" y="255921"/>
                    <a:pt x="454206" y="247327"/>
                  </a:cubicBezTo>
                  <a:lnTo>
                    <a:pt x="454684" y="244462"/>
                  </a:lnTo>
                  <a:lnTo>
                    <a:pt x="364321" y="304145"/>
                  </a:lnTo>
                  <a:lnTo>
                    <a:pt x="364321" y="563885"/>
                  </a:lnTo>
                  <a:cubicBezTo>
                    <a:pt x="364321" y="580119"/>
                    <a:pt x="350934" y="593488"/>
                    <a:pt x="334200" y="593488"/>
                  </a:cubicBezTo>
                  <a:lnTo>
                    <a:pt x="29643" y="593488"/>
                  </a:lnTo>
                  <a:cubicBezTo>
                    <a:pt x="13387" y="593488"/>
                    <a:pt x="0" y="580119"/>
                    <a:pt x="0" y="563885"/>
                  </a:cubicBezTo>
                  <a:lnTo>
                    <a:pt x="0" y="29603"/>
                  </a:lnTo>
                  <a:cubicBezTo>
                    <a:pt x="0" y="13369"/>
                    <a:pt x="13387" y="0"/>
                    <a:pt x="296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微软雅黑"/>
                <a:ea typeface="微软雅黑"/>
                <a:sym typeface="微软雅黑"/>
              </a:endParaRPr>
            </a:p>
          </p:txBody>
        </p:sp>
      </p:gr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14" presetClass="entr" presetSubtype="10" fill="hold" nodeType="after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randombar(horizontal)">
                                          <p:cBhvr>
                                            <p:cTn id="19" dur="500"/>
                                            <p:tgtEl>
                                              <p:spTgt spid="204"/>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randombar(horizontal)">
                                          <p:cBhvr>
                                            <p:cTn id="23" dur="500"/>
                                            <p:tgtEl>
                                              <p:spTgt spid="235"/>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randombar(horizontal)">
                                          <p:cBhvr>
                                            <p:cTn id="2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14" presetClass="entr" presetSubtype="10" fill="hold" nodeType="afterEffect">
                                      <p:stCondLst>
                                        <p:cond delay="0"/>
                                      </p:stCondLst>
                                      <p:childTnLst>
                                        <p:set>
                                          <p:cBhvr>
                                            <p:cTn id="18" dur="1" fill="hold">
                                              <p:stCondLst>
                                                <p:cond delay="0"/>
                                              </p:stCondLst>
                                            </p:cTn>
                                            <p:tgtEl>
                                              <p:spTgt spid="204"/>
                                            </p:tgtEl>
                                            <p:attrNameLst>
                                              <p:attrName>style.visibility</p:attrName>
                                            </p:attrNameLst>
                                          </p:cBhvr>
                                          <p:to>
                                            <p:strVal val="visible"/>
                                          </p:to>
                                        </p:set>
                                        <p:animEffect transition="in" filter="randombar(horizontal)">
                                          <p:cBhvr>
                                            <p:cTn id="19" dur="500"/>
                                            <p:tgtEl>
                                              <p:spTgt spid="204"/>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randombar(horizontal)">
                                          <p:cBhvr>
                                            <p:cTn id="23" dur="500"/>
                                            <p:tgtEl>
                                              <p:spTgt spid="235"/>
                                            </p:tgtEl>
                                          </p:cBhvr>
                                        </p:animEffect>
                                      </p:childTnLst>
                                    </p:cTn>
                                  </p:par>
                                </p:childTnLst>
                              </p:cTn>
                            </p:par>
                            <p:par>
                              <p:cTn id="24" fill="hold">
                                <p:stCondLst>
                                  <p:cond delay="1000"/>
                                </p:stCondLst>
                                <p:childTnLst>
                                  <p:par>
                                    <p:cTn id="25" presetID="14" presetClass="entr" presetSubtype="10" fill="hold" nodeType="afterEffect">
                                      <p:stCondLst>
                                        <p:cond delay="0"/>
                                      </p:stCondLst>
                                      <p:childTnLst>
                                        <p:set>
                                          <p:cBhvr>
                                            <p:cTn id="26" dur="1" fill="hold">
                                              <p:stCondLst>
                                                <p:cond delay="0"/>
                                              </p:stCondLst>
                                            </p:cTn>
                                            <p:tgtEl>
                                              <p:spTgt spid="229"/>
                                            </p:tgtEl>
                                            <p:attrNameLst>
                                              <p:attrName>style.visibility</p:attrName>
                                            </p:attrNameLst>
                                          </p:cBhvr>
                                          <p:to>
                                            <p:strVal val="visible"/>
                                          </p:to>
                                        </p:set>
                                        <p:animEffect transition="in" filter="randombar(horizontal)">
                                          <p:cBhvr>
                                            <p:cTn id="2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申报程序</a:t>
            </a:r>
            <a:endParaRPr lang="zh-CN" altLang="en-US" dirty="0">
              <a:sym typeface="微软雅黑"/>
            </a:endParaRPr>
          </a:p>
        </p:txBody>
      </p:sp>
      <p:pic>
        <p:nvPicPr>
          <p:cNvPr id="6" name="图形 5"/>
          <p:cNvPicPr>
            <a:picLocks noChangeAspect="true"/>
          </p:cNvPicPr>
          <p:nvPr/>
        </p:nvPicPr>
        <p:blipFill>
          <a:blip r:embed="rId2" cstate="screen"/>
          <a:stretch>
            <a:fillRect/>
          </a:stretch>
        </p:blipFill>
        <p:spPr>
          <a:xfrm>
            <a:off x="258307" y="29342"/>
            <a:ext cx="823913" cy="909638"/>
          </a:xfrm>
          <a:prstGeom prst="rect">
            <a:avLst/>
          </a:prstGeom>
        </p:spPr>
      </p:pic>
      <p:grpSp>
        <p:nvGrpSpPr>
          <p:cNvPr id="40" name="组合 39"/>
          <p:cNvGrpSpPr/>
          <p:nvPr/>
        </p:nvGrpSpPr>
        <p:grpSpPr>
          <a:xfrm>
            <a:off x="986790" y="2232025"/>
            <a:ext cx="10217785" cy="2740660"/>
            <a:chOff x="176" y="2888"/>
            <a:chExt cx="16091" cy="4316"/>
          </a:xfrm>
        </p:grpSpPr>
        <p:grpSp>
          <p:nvGrpSpPr>
            <p:cNvPr id="135" name="组合 134"/>
            <p:cNvGrpSpPr/>
            <p:nvPr/>
          </p:nvGrpSpPr>
          <p:grpSpPr>
            <a:xfrm>
              <a:off x="176" y="2888"/>
              <a:ext cx="2992" cy="2754"/>
              <a:chOff x="698600" y="1612916"/>
              <a:chExt cx="2736795" cy="3338729"/>
            </a:xfrm>
          </p:grpSpPr>
          <p:sp>
            <p:nvSpPr>
              <p:cNvPr id="89" name="Google Shape;1341;p36"/>
              <p:cNvSpPr/>
              <p:nvPr/>
            </p:nvSpPr>
            <p:spPr>
              <a:xfrm>
                <a:off x="698600" y="2125008"/>
                <a:ext cx="2736795" cy="2712112"/>
              </a:xfrm>
              <a:custGeom>
                <a:avLst/>
                <a:gdLst/>
                <a:ahLst/>
                <a:cxnLst/>
                <a:rect l="l" t="t" r="r" b="b"/>
                <a:pathLst>
                  <a:path w="17244" h="22162" extrusionOk="false">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2590FB"/>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90" name="Google Shape;1342;p36"/>
              <p:cNvSpPr/>
              <p:nvPr/>
            </p:nvSpPr>
            <p:spPr>
              <a:xfrm>
                <a:off x="2599906" y="4583781"/>
                <a:ext cx="311581" cy="367864"/>
              </a:xfrm>
              <a:custGeom>
                <a:avLst/>
                <a:gdLst/>
                <a:ahLst/>
                <a:cxnLst/>
                <a:rect l="l" t="t" r="r" b="b"/>
                <a:pathLst>
                  <a:path w="2329" h="3006" extrusionOk="false">
                    <a:moveTo>
                      <a:pt x="1" y="0"/>
                    </a:moveTo>
                    <a:lnTo>
                      <a:pt x="1" y="3006"/>
                    </a:lnTo>
                    <a:lnTo>
                      <a:pt x="2329" y="1503"/>
                    </a:lnTo>
                    <a:lnTo>
                      <a:pt x="1" y="0"/>
                    </a:lnTo>
                    <a:close/>
                  </a:path>
                </a:pathLst>
              </a:custGeom>
              <a:solidFill>
                <a:srgbClr val="2590FB"/>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98" name="Google Shape;1350;p36"/>
              <p:cNvSpPr txBox="true"/>
              <p:nvPr/>
            </p:nvSpPr>
            <p:spPr>
              <a:xfrm>
                <a:off x="931573" y="2394636"/>
                <a:ext cx="2168000" cy="613200"/>
              </a:xfrm>
              <a:prstGeom prst="rect">
                <a:avLst/>
              </a:prstGeom>
              <a:noFill/>
              <a:ln>
                <a:noFill/>
              </a:ln>
            </p:spPr>
            <p:txBody>
              <a:bodyPr spcFirstLastPara="1" wrap="square" lIns="121900" tIns="121900" rIns="121900" bIns="121900" anchor="t" anchorCtr="false">
                <a:noAutofit/>
              </a:bodyPr>
              <a:lstStyle/>
              <a:p>
                <a:pPr algn="ctr" defTabSz="1219200">
                  <a:buClr>
                    <a:srgbClr val="000000"/>
                  </a:buClr>
                </a:pPr>
                <a:r>
                  <a:rPr lang="en-GB" sz="3600" kern="0">
                    <a:solidFill>
                      <a:srgbClr val="2590FB"/>
                    </a:solidFill>
                    <a:latin typeface="微软雅黑"/>
                    <a:ea typeface="微软雅黑"/>
                    <a:cs typeface="Fira Sans Condensed Medium" panose="020B0603050000020004"/>
                    <a:sym typeface="微软雅黑"/>
                  </a:rPr>
                  <a:t>01</a:t>
                </a:r>
                <a:endParaRPr sz="3600" kern="0">
                  <a:solidFill>
                    <a:srgbClr val="2590FB"/>
                  </a:solidFill>
                  <a:latin typeface="微软雅黑"/>
                  <a:ea typeface="微软雅黑"/>
                  <a:cs typeface="Fira Sans Condensed Medium" panose="020B0603050000020004"/>
                  <a:sym typeface="微软雅黑"/>
                </a:endParaRPr>
              </a:p>
            </p:txBody>
          </p:sp>
          <p:sp>
            <p:nvSpPr>
              <p:cNvPr id="99" name="Google Shape;1351;p36"/>
              <p:cNvSpPr txBox="true"/>
              <p:nvPr/>
            </p:nvSpPr>
            <p:spPr>
              <a:xfrm>
                <a:off x="1019847" y="3788637"/>
                <a:ext cx="2168000" cy="441600"/>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zh-CN" altLang="en-US" sz="2400" kern="0" dirty="0">
                    <a:solidFill>
                      <a:srgbClr val="2590FB"/>
                    </a:solidFill>
                    <a:latin typeface="微软雅黑"/>
                    <a:ea typeface="微软雅黑"/>
                    <a:cs typeface="Fira Sans Condensed Medium" panose="020B0603050000020004"/>
                    <a:sym typeface="微软雅黑"/>
                  </a:rPr>
                  <a:t>凝练项目</a:t>
                </a:r>
                <a:endParaRPr sz="2400" kern="0" dirty="0">
                  <a:solidFill>
                    <a:srgbClr val="2590FB"/>
                  </a:solidFill>
                  <a:latin typeface="微软雅黑"/>
                  <a:ea typeface="微软雅黑"/>
                  <a:cs typeface="Fira Sans Condensed Medium" panose="020B0603050000020004"/>
                  <a:sym typeface="微软雅黑"/>
                </a:endParaRPr>
              </a:p>
            </p:txBody>
          </p:sp>
          <p:sp>
            <p:nvSpPr>
              <p:cNvPr id="109" name="Google Shape;1361;p36"/>
              <p:cNvSpPr/>
              <p:nvPr/>
            </p:nvSpPr>
            <p:spPr>
              <a:xfrm>
                <a:off x="1261753" y="1962125"/>
                <a:ext cx="1425600" cy="501200"/>
              </a:xfrm>
              <a:prstGeom prst="can">
                <a:avLst>
                  <a:gd name="adj" fmla="val 50000"/>
                </a:avLst>
              </a:prstGeom>
              <a:solidFill>
                <a:srgbClr val="2590FB"/>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10" name="Google Shape;1362;p36"/>
              <p:cNvSpPr/>
              <p:nvPr/>
            </p:nvSpPr>
            <p:spPr>
              <a:xfrm>
                <a:off x="1712429" y="1612916"/>
                <a:ext cx="524400" cy="498800"/>
              </a:xfrm>
              <a:prstGeom prst="can">
                <a:avLst>
                  <a:gd name="adj" fmla="val 35331"/>
                </a:avLst>
              </a:prstGeom>
              <a:solidFill>
                <a:srgbClr val="2590FB"/>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grpSp>
        <p:grpSp>
          <p:nvGrpSpPr>
            <p:cNvPr id="136" name="组合 135"/>
            <p:cNvGrpSpPr/>
            <p:nvPr/>
          </p:nvGrpSpPr>
          <p:grpSpPr>
            <a:xfrm>
              <a:off x="2794" y="4186"/>
              <a:ext cx="3039" cy="3018"/>
              <a:chOff x="3285912" y="3070363"/>
              <a:chExt cx="2736953" cy="3152446"/>
            </a:xfrm>
          </p:grpSpPr>
          <p:sp>
            <p:nvSpPr>
              <p:cNvPr id="93" name="Google Shape;1345;p36"/>
              <p:cNvSpPr/>
              <p:nvPr/>
            </p:nvSpPr>
            <p:spPr>
              <a:xfrm>
                <a:off x="3285912" y="3184906"/>
                <a:ext cx="2736953" cy="2712356"/>
              </a:xfrm>
              <a:custGeom>
                <a:avLst/>
                <a:gdLst/>
                <a:ahLst/>
                <a:cxnLst/>
                <a:rect l="l" t="t" r="r" b="b"/>
                <a:pathLst>
                  <a:path w="17245" h="22164" extrusionOk="false">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045EA"/>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94" name="Google Shape;1346;p36"/>
              <p:cNvSpPr/>
              <p:nvPr/>
            </p:nvSpPr>
            <p:spPr>
              <a:xfrm>
                <a:off x="5147016" y="3070363"/>
                <a:ext cx="311448" cy="367987"/>
              </a:xfrm>
              <a:custGeom>
                <a:avLst/>
                <a:gdLst/>
                <a:ahLst/>
                <a:cxnLst/>
                <a:rect l="l" t="t" r="r" b="b"/>
                <a:pathLst>
                  <a:path w="2328" h="3007" extrusionOk="false">
                    <a:moveTo>
                      <a:pt x="1" y="1"/>
                    </a:moveTo>
                    <a:lnTo>
                      <a:pt x="1" y="3006"/>
                    </a:lnTo>
                    <a:lnTo>
                      <a:pt x="2328" y="1504"/>
                    </a:lnTo>
                    <a:lnTo>
                      <a:pt x="1" y="1"/>
                    </a:lnTo>
                    <a:close/>
                  </a:path>
                </a:pathLst>
              </a:custGeom>
              <a:solidFill>
                <a:srgbClr val="0045EA"/>
              </a:solidFill>
              <a:ln>
                <a:noFill/>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04" name="Google Shape;1356;p36"/>
              <p:cNvSpPr txBox="true"/>
              <p:nvPr/>
            </p:nvSpPr>
            <p:spPr>
              <a:xfrm>
                <a:off x="3500769" y="3168808"/>
                <a:ext cx="2163600" cy="613200"/>
              </a:xfrm>
              <a:prstGeom prst="rect">
                <a:avLst/>
              </a:prstGeom>
              <a:noFill/>
              <a:ln>
                <a:noFill/>
              </a:ln>
            </p:spPr>
            <p:txBody>
              <a:bodyPr spcFirstLastPara="1" wrap="square" lIns="121900" tIns="121900" rIns="121900" bIns="121900" anchor="t" anchorCtr="false">
                <a:noAutofit/>
              </a:bodyPr>
              <a:lstStyle/>
              <a:p>
                <a:pPr algn="ctr" defTabSz="1219200">
                  <a:buClr>
                    <a:srgbClr val="000000"/>
                  </a:buClr>
                </a:pPr>
                <a:r>
                  <a:rPr lang="en-GB" sz="3600" kern="0" dirty="0">
                    <a:solidFill>
                      <a:srgbClr val="0045EA"/>
                    </a:solidFill>
                    <a:latin typeface="微软雅黑"/>
                    <a:ea typeface="微软雅黑"/>
                    <a:cs typeface="Fira Sans Condensed Medium" panose="020B0603050000020004"/>
                    <a:sym typeface="微软雅黑"/>
                  </a:rPr>
                  <a:t>02</a:t>
                </a:r>
                <a:endParaRPr sz="3600" kern="0" dirty="0">
                  <a:solidFill>
                    <a:srgbClr val="0045EA"/>
                  </a:solidFill>
                  <a:latin typeface="微软雅黑"/>
                  <a:ea typeface="微软雅黑"/>
                  <a:cs typeface="Fira Sans Condensed Medium" panose="020B0603050000020004"/>
                  <a:sym typeface="微软雅黑"/>
                </a:endParaRPr>
              </a:p>
            </p:txBody>
          </p:sp>
          <p:sp>
            <p:nvSpPr>
              <p:cNvPr id="105" name="Google Shape;1357;p36"/>
              <p:cNvSpPr txBox="true"/>
              <p:nvPr/>
            </p:nvSpPr>
            <p:spPr>
              <a:xfrm>
                <a:off x="3500783" y="4561304"/>
                <a:ext cx="2163600" cy="441600"/>
              </a:xfrm>
              <a:prstGeom prst="rect">
                <a:avLst/>
              </a:prstGeom>
              <a:noFill/>
              <a:ln>
                <a:noFill/>
              </a:ln>
            </p:spPr>
            <p:txBody>
              <a:bodyPr spcFirstLastPara="1" wrap="square" lIns="121900" tIns="121900" rIns="121900" bIns="121900" anchor="ctr" anchorCtr="false">
                <a:noAutofit/>
              </a:bodyPr>
              <a:lstStyle/>
              <a:p>
                <a:pPr algn="ctr" defTabSz="1219200">
                  <a:buClr>
                    <a:srgbClr val="000000"/>
                  </a:buClr>
                </a:pPr>
                <a:r>
                  <a:rPr lang="zh-CN" altLang="en-US" sz="2400" kern="0" dirty="0">
                    <a:solidFill>
                      <a:srgbClr val="0045EA"/>
                    </a:solidFill>
                    <a:latin typeface="微软雅黑"/>
                    <a:ea typeface="微软雅黑"/>
                    <a:cs typeface="Fira Sans Condensed Medium" panose="020B0603050000020004"/>
                    <a:sym typeface="微软雅黑"/>
                  </a:rPr>
                  <a:t>提交</a:t>
                </a:r>
                <a:endParaRPr lang="zh-CN" altLang="en-US" sz="2400" kern="0" dirty="0">
                  <a:solidFill>
                    <a:srgbClr val="0045EA"/>
                  </a:solidFill>
                  <a:latin typeface="微软雅黑"/>
                  <a:ea typeface="微软雅黑"/>
                  <a:cs typeface="Fira Sans Condensed Medium" panose="020B0603050000020004"/>
                  <a:sym typeface="微软雅黑"/>
                </a:endParaRPr>
              </a:p>
              <a:p>
                <a:pPr algn="ctr" defTabSz="1219200">
                  <a:buClr>
                    <a:srgbClr val="000000"/>
                  </a:buClr>
                </a:pPr>
                <a:r>
                  <a:rPr lang="zh-CN" altLang="en-US" sz="2400" kern="0" dirty="0">
                    <a:solidFill>
                      <a:srgbClr val="0045EA"/>
                    </a:solidFill>
                    <a:latin typeface="微软雅黑"/>
                    <a:ea typeface="微软雅黑"/>
                    <a:cs typeface="Fira Sans Condensed Medium" panose="020B0603050000020004"/>
                    <a:sym typeface="微软雅黑"/>
                  </a:rPr>
                  <a:t>申报材料</a:t>
                </a:r>
                <a:endParaRPr lang="zh-CN" altLang="en-US" sz="2400" kern="0" dirty="0">
                  <a:solidFill>
                    <a:srgbClr val="0045EA"/>
                  </a:solidFill>
                  <a:latin typeface="微软雅黑"/>
                  <a:ea typeface="微软雅黑"/>
                  <a:cs typeface="Fira Sans Condensed Medium" panose="020B0603050000020004"/>
                  <a:sym typeface="微软雅黑"/>
                </a:endParaRPr>
              </a:p>
            </p:txBody>
          </p:sp>
          <p:sp>
            <p:nvSpPr>
              <p:cNvPr id="111" name="Google Shape;1363;p36"/>
              <p:cNvSpPr/>
              <p:nvPr/>
            </p:nvSpPr>
            <p:spPr>
              <a:xfrm>
                <a:off x="3941595" y="5721609"/>
                <a:ext cx="1425600" cy="501200"/>
              </a:xfrm>
              <a:prstGeom prst="can">
                <a:avLst>
                  <a:gd name="adj" fmla="val 50000"/>
                </a:avLst>
              </a:prstGeom>
              <a:solidFill>
                <a:srgbClr val="0045EA"/>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12" name="Google Shape;1364;p36"/>
              <p:cNvSpPr/>
              <p:nvPr/>
            </p:nvSpPr>
            <p:spPr>
              <a:xfrm>
                <a:off x="4392271" y="5372400"/>
                <a:ext cx="524400" cy="498800"/>
              </a:xfrm>
              <a:prstGeom prst="can">
                <a:avLst>
                  <a:gd name="adj" fmla="val 35331"/>
                </a:avLst>
              </a:prstGeom>
              <a:solidFill>
                <a:srgbClr val="0045EA"/>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lstStyle/>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grpSp>
        <p:grpSp>
          <p:nvGrpSpPr>
            <p:cNvPr id="2" name="组合 1"/>
            <p:cNvGrpSpPr/>
            <p:nvPr/>
          </p:nvGrpSpPr>
          <p:grpSpPr>
            <a:xfrm>
              <a:off x="5303" y="2951"/>
              <a:ext cx="2918" cy="2781"/>
              <a:chOff x="698600" y="1612916"/>
              <a:chExt cx="2736795" cy="3338729"/>
            </a:xfrm>
          </p:grpSpPr>
          <p:sp>
            <p:nvSpPr>
              <p:cNvPr id="5" name="Google Shape;1341;p36"/>
              <p:cNvSpPr/>
              <p:nvPr/>
            </p:nvSpPr>
            <p:spPr>
              <a:xfrm>
                <a:off x="698600" y="2125008"/>
                <a:ext cx="2736795" cy="2712112"/>
              </a:xfrm>
              <a:custGeom>
                <a:avLst/>
                <a:gdLst/>
                <a:ahLst/>
                <a:cxnLst/>
                <a:rect l="l" t="t" r="r" b="b"/>
                <a:pathLst>
                  <a:path w="17244" h="22162" extrusionOk="false">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2590FB"/>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7" name="Google Shape;1342;p36"/>
              <p:cNvSpPr/>
              <p:nvPr/>
            </p:nvSpPr>
            <p:spPr>
              <a:xfrm>
                <a:off x="2599906" y="4583781"/>
                <a:ext cx="311581" cy="367864"/>
              </a:xfrm>
              <a:custGeom>
                <a:avLst/>
                <a:gdLst/>
                <a:ahLst/>
                <a:cxnLst/>
                <a:rect l="l" t="t" r="r" b="b"/>
                <a:pathLst>
                  <a:path w="2329" h="3006" extrusionOk="false">
                    <a:moveTo>
                      <a:pt x="1" y="0"/>
                    </a:moveTo>
                    <a:lnTo>
                      <a:pt x="1" y="3006"/>
                    </a:lnTo>
                    <a:lnTo>
                      <a:pt x="2329" y="1503"/>
                    </a:lnTo>
                    <a:lnTo>
                      <a:pt x="1" y="0"/>
                    </a:lnTo>
                    <a:close/>
                  </a:path>
                </a:pathLst>
              </a:custGeom>
              <a:solidFill>
                <a:srgbClr val="2590FB"/>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8" name="Google Shape;1350;p36"/>
              <p:cNvSpPr txBox="true"/>
              <p:nvPr/>
            </p:nvSpPr>
            <p:spPr>
              <a:xfrm>
                <a:off x="931573" y="2394636"/>
                <a:ext cx="2168000" cy="613200"/>
              </a:xfrm>
              <a:prstGeom prst="rect">
                <a:avLst/>
              </a:prstGeom>
              <a:noFill/>
              <a:ln>
                <a:noFill/>
              </a:ln>
            </p:spPr>
            <p:txBody>
              <a:bodyPr spcFirstLastPara="1" wrap="square" lIns="121900" tIns="121900" rIns="121900" bIns="121900" anchor="t" anchorCtr="false">
                <a:noAutofit/>
              </a:bodyPr>
              <a:p>
                <a:pPr algn="ctr" defTabSz="1219200">
                  <a:buClr>
                    <a:srgbClr val="000000"/>
                  </a:buClr>
                </a:pPr>
                <a:r>
                  <a:rPr lang="en-GB" sz="3600" kern="0">
                    <a:solidFill>
                      <a:srgbClr val="2590FB"/>
                    </a:solidFill>
                    <a:latin typeface="微软雅黑"/>
                    <a:ea typeface="微软雅黑"/>
                    <a:cs typeface="Fira Sans Condensed Medium" panose="020B0603050000020004"/>
                    <a:sym typeface="微软雅黑"/>
                  </a:rPr>
                  <a:t>0</a:t>
                </a:r>
                <a:r>
                  <a:rPr lang="en-US" altLang="en-GB" sz="3600" kern="0">
                    <a:solidFill>
                      <a:srgbClr val="2590FB"/>
                    </a:solidFill>
                    <a:latin typeface="微软雅黑"/>
                    <a:ea typeface="微软雅黑"/>
                    <a:cs typeface="Fira Sans Condensed Medium" panose="020B0603050000020004"/>
                    <a:sym typeface="微软雅黑"/>
                  </a:rPr>
                  <a:t>3</a:t>
                </a:r>
                <a:endParaRPr lang="en-US" altLang="en-GB" sz="3600" kern="0">
                  <a:solidFill>
                    <a:srgbClr val="2590FB"/>
                  </a:solidFill>
                  <a:latin typeface="微软雅黑"/>
                  <a:ea typeface="微软雅黑"/>
                  <a:cs typeface="Fira Sans Condensed Medium" panose="020B0603050000020004"/>
                  <a:sym typeface="微软雅黑"/>
                </a:endParaRPr>
              </a:p>
            </p:txBody>
          </p:sp>
          <p:sp>
            <p:nvSpPr>
              <p:cNvPr id="9" name="Google Shape;1351;p36"/>
              <p:cNvSpPr txBox="true"/>
              <p:nvPr/>
            </p:nvSpPr>
            <p:spPr>
              <a:xfrm>
                <a:off x="1019847" y="3788637"/>
                <a:ext cx="2168000" cy="441600"/>
              </a:xfrm>
              <a:prstGeom prst="rect">
                <a:avLst/>
              </a:prstGeom>
              <a:noFill/>
              <a:ln>
                <a:noFill/>
              </a:ln>
            </p:spPr>
            <p:txBody>
              <a:bodyPr spcFirstLastPara="1" wrap="square" lIns="121900" tIns="121900" rIns="121900" bIns="121900" anchor="ctr" anchorCtr="false">
                <a:noAutofit/>
              </a:bodyPr>
              <a:p>
                <a:pPr algn="ctr" defTabSz="1219200">
                  <a:buClr>
                    <a:srgbClr val="000000"/>
                  </a:buClr>
                </a:pPr>
                <a:r>
                  <a:rPr lang="zh-CN" altLang="en-US" sz="2400" kern="0" dirty="0">
                    <a:solidFill>
                      <a:srgbClr val="2590FB"/>
                    </a:solidFill>
                    <a:latin typeface="微软雅黑"/>
                    <a:ea typeface="微软雅黑"/>
                    <a:cs typeface="Fira Sans Condensed Medium" panose="020B0603050000020004"/>
                    <a:sym typeface="微软雅黑"/>
                  </a:rPr>
                  <a:t>项目立项</a:t>
                </a:r>
                <a:endParaRPr sz="2400" kern="0" dirty="0">
                  <a:solidFill>
                    <a:srgbClr val="2590FB"/>
                  </a:solidFill>
                  <a:latin typeface="微软雅黑"/>
                  <a:ea typeface="微软雅黑"/>
                  <a:cs typeface="Fira Sans Condensed Medium" panose="020B0603050000020004"/>
                  <a:sym typeface="微软雅黑"/>
                </a:endParaRPr>
              </a:p>
            </p:txBody>
          </p:sp>
          <p:sp>
            <p:nvSpPr>
              <p:cNvPr id="10" name="Google Shape;1361;p36"/>
              <p:cNvSpPr/>
              <p:nvPr/>
            </p:nvSpPr>
            <p:spPr>
              <a:xfrm>
                <a:off x="1261753" y="1962125"/>
                <a:ext cx="1425600" cy="501200"/>
              </a:xfrm>
              <a:prstGeom prst="can">
                <a:avLst>
                  <a:gd name="adj" fmla="val 50000"/>
                </a:avLst>
              </a:prstGeom>
              <a:solidFill>
                <a:srgbClr val="2590FB"/>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1" name="Google Shape;1362;p36"/>
              <p:cNvSpPr/>
              <p:nvPr/>
            </p:nvSpPr>
            <p:spPr>
              <a:xfrm>
                <a:off x="1712429" y="1612916"/>
                <a:ext cx="524400" cy="498800"/>
              </a:xfrm>
              <a:prstGeom prst="can">
                <a:avLst>
                  <a:gd name="adj" fmla="val 35331"/>
                </a:avLst>
              </a:prstGeom>
              <a:solidFill>
                <a:srgbClr val="2590FB"/>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grpSp>
        <p:grpSp>
          <p:nvGrpSpPr>
            <p:cNvPr id="12" name="组合 11"/>
            <p:cNvGrpSpPr/>
            <p:nvPr/>
          </p:nvGrpSpPr>
          <p:grpSpPr>
            <a:xfrm>
              <a:off x="7978" y="4111"/>
              <a:ext cx="3039" cy="3018"/>
              <a:chOff x="3285912" y="3070363"/>
              <a:chExt cx="2736953" cy="3152446"/>
            </a:xfrm>
          </p:grpSpPr>
          <p:sp>
            <p:nvSpPr>
              <p:cNvPr id="13" name="Google Shape;1345;p36"/>
              <p:cNvSpPr/>
              <p:nvPr/>
            </p:nvSpPr>
            <p:spPr>
              <a:xfrm>
                <a:off x="3285912" y="3184906"/>
                <a:ext cx="2736953" cy="2712356"/>
              </a:xfrm>
              <a:custGeom>
                <a:avLst/>
                <a:gdLst/>
                <a:ahLst/>
                <a:cxnLst/>
                <a:rect l="l" t="t" r="r" b="b"/>
                <a:pathLst>
                  <a:path w="17245" h="22164" extrusionOk="false">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045EA"/>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4" name="Google Shape;1346;p36"/>
              <p:cNvSpPr/>
              <p:nvPr/>
            </p:nvSpPr>
            <p:spPr>
              <a:xfrm>
                <a:off x="5147016" y="3070363"/>
                <a:ext cx="311448" cy="367987"/>
              </a:xfrm>
              <a:custGeom>
                <a:avLst/>
                <a:gdLst/>
                <a:ahLst/>
                <a:cxnLst/>
                <a:rect l="l" t="t" r="r" b="b"/>
                <a:pathLst>
                  <a:path w="2328" h="3007" extrusionOk="false">
                    <a:moveTo>
                      <a:pt x="1" y="1"/>
                    </a:moveTo>
                    <a:lnTo>
                      <a:pt x="1" y="3006"/>
                    </a:lnTo>
                    <a:lnTo>
                      <a:pt x="2328" y="1504"/>
                    </a:lnTo>
                    <a:lnTo>
                      <a:pt x="1" y="1"/>
                    </a:lnTo>
                    <a:close/>
                  </a:path>
                </a:pathLst>
              </a:custGeom>
              <a:solidFill>
                <a:srgbClr val="0045EA"/>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5" name="Google Shape;1356;p36"/>
              <p:cNvSpPr txBox="true"/>
              <p:nvPr/>
            </p:nvSpPr>
            <p:spPr>
              <a:xfrm>
                <a:off x="3500769" y="3168808"/>
                <a:ext cx="2163600" cy="613200"/>
              </a:xfrm>
              <a:prstGeom prst="rect">
                <a:avLst/>
              </a:prstGeom>
              <a:noFill/>
              <a:ln>
                <a:noFill/>
              </a:ln>
            </p:spPr>
            <p:txBody>
              <a:bodyPr spcFirstLastPara="1" wrap="square" lIns="121900" tIns="121900" rIns="121900" bIns="121900" anchor="t" anchorCtr="false">
                <a:noAutofit/>
              </a:bodyPr>
              <a:p>
                <a:pPr algn="ctr" defTabSz="1219200">
                  <a:buClr>
                    <a:srgbClr val="000000"/>
                  </a:buClr>
                </a:pPr>
                <a:r>
                  <a:rPr lang="en-GB" sz="3600" kern="0" dirty="0">
                    <a:solidFill>
                      <a:srgbClr val="0045EA"/>
                    </a:solidFill>
                    <a:latin typeface="微软雅黑"/>
                    <a:ea typeface="微软雅黑"/>
                    <a:cs typeface="Fira Sans Condensed Medium" panose="020B0603050000020004"/>
                    <a:sym typeface="微软雅黑"/>
                  </a:rPr>
                  <a:t>0</a:t>
                </a:r>
                <a:r>
                  <a:rPr lang="en-US" altLang="en-GB" sz="3600" kern="0" dirty="0">
                    <a:solidFill>
                      <a:srgbClr val="0045EA"/>
                    </a:solidFill>
                    <a:latin typeface="微软雅黑"/>
                    <a:ea typeface="微软雅黑"/>
                    <a:cs typeface="Fira Sans Condensed Medium" panose="020B0603050000020004"/>
                    <a:sym typeface="微软雅黑"/>
                  </a:rPr>
                  <a:t>4</a:t>
                </a:r>
                <a:endParaRPr lang="en-US" altLang="en-GB" sz="3600" kern="0" dirty="0">
                  <a:solidFill>
                    <a:srgbClr val="0045EA"/>
                  </a:solidFill>
                  <a:latin typeface="微软雅黑"/>
                  <a:ea typeface="微软雅黑"/>
                  <a:cs typeface="Fira Sans Condensed Medium" panose="020B0603050000020004"/>
                  <a:sym typeface="微软雅黑"/>
                </a:endParaRPr>
              </a:p>
            </p:txBody>
          </p:sp>
          <p:sp>
            <p:nvSpPr>
              <p:cNvPr id="16" name="Google Shape;1357;p36"/>
              <p:cNvSpPr txBox="true"/>
              <p:nvPr/>
            </p:nvSpPr>
            <p:spPr>
              <a:xfrm>
                <a:off x="3500783" y="4561304"/>
                <a:ext cx="2163600" cy="441600"/>
              </a:xfrm>
              <a:prstGeom prst="rect">
                <a:avLst/>
              </a:prstGeom>
              <a:noFill/>
              <a:ln>
                <a:noFill/>
              </a:ln>
            </p:spPr>
            <p:txBody>
              <a:bodyPr spcFirstLastPara="1" wrap="square" lIns="121900" tIns="121900" rIns="121900" bIns="121900" anchor="ctr" anchorCtr="false">
                <a:noAutofit/>
              </a:bodyPr>
              <a:p>
                <a:pPr algn="ctr" defTabSz="1219200">
                  <a:buClr>
                    <a:srgbClr val="000000"/>
                  </a:buClr>
                </a:pPr>
                <a:r>
                  <a:rPr lang="zh-CN" altLang="en-US" sz="2400" kern="0" dirty="0">
                    <a:solidFill>
                      <a:srgbClr val="0045EA"/>
                    </a:solidFill>
                    <a:latin typeface="微软雅黑"/>
                    <a:ea typeface="微软雅黑"/>
                    <a:cs typeface="Fira Sans Condensed Medium" panose="020B0603050000020004"/>
                    <a:sym typeface="微软雅黑"/>
                  </a:rPr>
                  <a:t>社会</a:t>
                </a:r>
                <a:r>
                  <a:rPr lang="zh-CN" altLang="en-US" sz="2400" kern="0" dirty="0">
                    <a:solidFill>
                      <a:srgbClr val="0045EA"/>
                    </a:solidFill>
                    <a:latin typeface="微软雅黑"/>
                    <a:ea typeface="微软雅黑"/>
                    <a:cs typeface="Fira Sans Condensed Medium" panose="020B0603050000020004"/>
                    <a:sym typeface="微软雅黑"/>
                  </a:rPr>
                  <a:t>公示</a:t>
                </a:r>
                <a:endParaRPr lang="zh-CN" altLang="en-US" sz="2400" kern="0" dirty="0">
                  <a:solidFill>
                    <a:srgbClr val="0045EA"/>
                  </a:solidFill>
                  <a:latin typeface="微软雅黑"/>
                  <a:ea typeface="微软雅黑"/>
                  <a:cs typeface="Fira Sans Condensed Medium" panose="020B0603050000020004"/>
                  <a:sym typeface="微软雅黑"/>
                </a:endParaRPr>
              </a:p>
            </p:txBody>
          </p:sp>
          <p:sp>
            <p:nvSpPr>
              <p:cNvPr id="17" name="Google Shape;1363;p36"/>
              <p:cNvSpPr/>
              <p:nvPr/>
            </p:nvSpPr>
            <p:spPr>
              <a:xfrm>
                <a:off x="3941595" y="5721609"/>
                <a:ext cx="1425600" cy="501200"/>
              </a:xfrm>
              <a:prstGeom prst="can">
                <a:avLst>
                  <a:gd name="adj" fmla="val 50000"/>
                </a:avLst>
              </a:prstGeom>
              <a:solidFill>
                <a:srgbClr val="0045EA"/>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18" name="Google Shape;1364;p36"/>
              <p:cNvSpPr/>
              <p:nvPr/>
            </p:nvSpPr>
            <p:spPr>
              <a:xfrm>
                <a:off x="4392271" y="5372400"/>
                <a:ext cx="524400" cy="498800"/>
              </a:xfrm>
              <a:prstGeom prst="can">
                <a:avLst>
                  <a:gd name="adj" fmla="val 35331"/>
                </a:avLst>
              </a:prstGeom>
              <a:solidFill>
                <a:srgbClr val="0045EA"/>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grpSp>
        <p:grpSp>
          <p:nvGrpSpPr>
            <p:cNvPr id="19" name="组合 18"/>
            <p:cNvGrpSpPr/>
            <p:nvPr/>
          </p:nvGrpSpPr>
          <p:grpSpPr>
            <a:xfrm>
              <a:off x="10566" y="2907"/>
              <a:ext cx="2992" cy="2781"/>
              <a:chOff x="698600" y="1612916"/>
              <a:chExt cx="2736795" cy="3338729"/>
            </a:xfrm>
          </p:grpSpPr>
          <p:sp>
            <p:nvSpPr>
              <p:cNvPr id="20" name="Google Shape;1341;p36"/>
              <p:cNvSpPr/>
              <p:nvPr/>
            </p:nvSpPr>
            <p:spPr>
              <a:xfrm>
                <a:off x="698600" y="2125008"/>
                <a:ext cx="2736795" cy="2712112"/>
              </a:xfrm>
              <a:custGeom>
                <a:avLst/>
                <a:gdLst/>
                <a:ahLst/>
                <a:cxnLst/>
                <a:rect l="l" t="t" r="r" b="b"/>
                <a:pathLst>
                  <a:path w="17244" h="22162" extrusionOk="false">
                    <a:moveTo>
                      <a:pt x="2324" y="1"/>
                    </a:moveTo>
                    <a:cubicBezTo>
                      <a:pt x="1042" y="1"/>
                      <a:pt x="1" y="1042"/>
                      <a:pt x="1" y="2324"/>
                    </a:cubicBezTo>
                    <a:lnTo>
                      <a:pt x="1" y="19838"/>
                    </a:lnTo>
                    <a:cubicBezTo>
                      <a:pt x="1" y="21119"/>
                      <a:pt x="1042" y="22162"/>
                      <a:pt x="2324" y="22162"/>
                    </a:cubicBezTo>
                    <a:lnTo>
                      <a:pt x="12011" y="22162"/>
                    </a:lnTo>
                    <a:lnTo>
                      <a:pt x="12011" y="21029"/>
                    </a:lnTo>
                    <a:lnTo>
                      <a:pt x="2324" y="21029"/>
                    </a:lnTo>
                    <a:cubicBezTo>
                      <a:pt x="1668" y="21029"/>
                      <a:pt x="1133" y="20495"/>
                      <a:pt x="1133" y="19840"/>
                    </a:cubicBezTo>
                    <a:lnTo>
                      <a:pt x="1133" y="2324"/>
                    </a:lnTo>
                    <a:cubicBezTo>
                      <a:pt x="1133" y="1668"/>
                      <a:pt x="1668" y="1133"/>
                      <a:pt x="2324" y="1133"/>
                    </a:cubicBezTo>
                    <a:lnTo>
                      <a:pt x="14920" y="1133"/>
                    </a:lnTo>
                    <a:cubicBezTo>
                      <a:pt x="15576" y="1133"/>
                      <a:pt x="16111" y="1668"/>
                      <a:pt x="16111" y="2324"/>
                    </a:cubicBezTo>
                    <a:lnTo>
                      <a:pt x="16111" y="7628"/>
                    </a:lnTo>
                    <a:lnTo>
                      <a:pt x="17244" y="7628"/>
                    </a:lnTo>
                    <a:lnTo>
                      <a:pt x="17244" y="2324"/>
                    </a:lnTo>
                    <a:cubicBezTo>
                      <a:pt x="17244" y="1042"/>
                      <a:pt x="16201" y="1"/>
                      <a:pt x="14920" y="1"/>
                    </a:cubicBezTo>
                    <a:close/>
                  </a:path>
                </a:pathLst>
              </a:custGeom>
              <a:solidFill>
                <a:srgbClr val="2590FB"/>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21" name="Google Shape;1342;p36"/>
              <p:cNvSpPr/>
              <p:nvPr/>
            </p:nvSpPr>
            <p:spPr>
              <a:xfrm>
                <a:off x="2599906" y="4583781"/>
                <a:ext cx="311581" cy="367864"/>
              </a:xfrm>
              <a:custGeom>
                <a:avLst/>
                <a:gdLst/>
                <a:ahLst/>
                <a:cxnLst/>
                <a:rect l="l" t="t" r="r" b="b"/>
                <a:pathLst>
                  <a:path w="2329" h="3006" extrusionOk="false">
                    <a:moveTo>
                      <a:pt x="1" y="0"/>
                    </a:moveTo>
                    <a:lnTo>
                      <a:pt x="1" y="3006"/>
                    </a:lnTo>
                    <a:lnTo>
                      <a:pt x="2329" y="1503"/>
                    </a:lnTo>
                    <a:lnTo>
                      <a:pt x="1" y="0"/>
                    </a:lnTo>
                    <a:close/>
                  </a:path>
                </a:pathLst>
              </a:custGeom>
              <a:solidFill>
                <a:srgbClr val="2590FB"/>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22" name="Google Shape;1350;p36"/>
              <p:cNvSpPr txBox="true"/>
              <p:nvPr/>
            </p:nvSpPr>
            <p:spPr>
              <a:xfrm>
                <a:off x="931573" y="2394636"/>
                <a:ext cx="2168000" cy="613200"/>
              </a:xfrm>
              <a:prstGeom prst="rect">
                <a:avLst/>
              </a:prstGeom>
              <a:noFill/>
              <a:ln>
                <a:noFill/>
              </a:ln>
            </p:spPr>
            <p:txBody>
              <a:bodyPr spcFirstLastPara="1" wrap="square" lIns="121900" tIns="121900" rIns="121900" bIns="121900" anchor="t" anchorCtr="false">
                <a:noAutofit/>
              </a:bodyPr>
              <a:p>
                <a:pPr algn="ctr" defTabSz="1219200">
                  <a:buClr>
                    <a:srgbClr val="000000"/>
                  </a:buClr>
                </a:pPr>
                <a:r>
                  <a:rPr lang="en-GB" sz="3600" kern="0">
                    <a:solidFill>
                      <a:srgbClr val="2590FB"/>
                    </a:solidFill>
                    <a:latin typeface="微软雅黑"/>
                    <a:ea typeface="微软雅黑"/>
                    <a:cs typeface="Fira Sans Condensed Medium" panose="020B0603050000020004"/>
                    <a:sym typeface="微软雅黑"/>
                  </a:rPr>
                  <a:t>0</a:t>
                </a:r>
                <a:r>
                  <a:rPr lang="en-US" altLang="en-GB" sz="3600" kern="0">
                    <a:solidFill>
                      <a:srgbClr val="2590FB"/>
                    </a:solidFill>
                    <a:latin typeface="微软雅黑"/>
                    <a:ea typeface="微软雅黑"/>
                    <a:cs typeface="Fira Sans Condensed Medium" panose="020B0603050000020004"/>
                    <a:sym typeface="微软雅黑"/>
                  </a:rPr>
                  <a:t>5</a:t>
                </a:r>
                <a:endParaRPr lang="en-US" altLang="en-GB" sz="3600" kern="0">
                  <a:solidFill>
                    <a:srgbClr val="2590FB"/>
                  </a:solidFill>
                  <a:latin typeface="微软雅黑"/>
                  <a:ea typeface="微软雅黑"/>
                  <a:cs typeface="Fira Sans Condensed Medium" panose="020B0603050000020004"/>
                  <a:sym typeface="微软雅黑"/>
                </a:endParaRPr>
              </a:p>
            </p:txBody>
          </p:sp>
          <p:sp>
            <p:nvSpPr>
              <p:cNvPr id="23" name="Google Shape;1351;p36"/>
              <p:cNvSpPr txBox="true"/>
              <p:nvPr/>
            </p:nvSpPr>
            <p:spPr>
              <a:xfrm>
                <a:off x="1019847" y="3788637"/>
                <a:ext cx="2168000" cy="441600"/>
              </a:xfrm>
              <a:prstGeom prst="rect">
                <a:avLst/>
              </a:prstGeom>
              <a:noFill/>
              <a:ln>
                <a:noFill/>
              </a:ln>
            </p:spPr>
            <p:txBody>
              <a:bodyPr spcFirstLastPara="1" wrap="square" lIns="121900" tIns="121900" rIns="121900" bIns="121900" anchor="ctr" anchorCtr="false">
                <a:noAutofit/>
              </a:bodyPr>
              <a:p>
                <a:pPr algn="ctr" defTabSz="1219200">
                  <a:buClr>
                    <a:srgbClr val="000000"/>
                  </a:buClr>
                </a:pPr>
                <a:r>
                  <a:rPr lang="zh-CN" altLang="en-US" sz="2400" kern="0" dirty="0">
                    <a:solidFill>
                      <a:srgbClr val="2590FB"/>
                    </a:solidFill>
                    <a:latin typeface="微软雅黑"/>
                    <a:ea typeface="微软雅黑"/>
                    <a:cs typeface="Fira Sans Condensed Medium" panose="020B0603050000020004"/>
                    <a:sym typeface="微软雅黑"/>
                  </a:rPr>
                  <a:t>项目</a:t>
                </a:r>
                <a:r>
                  <a:rPr lang="zh-CN" altLang="en-US" sz="2400" kern="0" dirty="0">
                    <a:solidFill>
                      <a:srgbClr val="2590FB"/>
                    </a:solidFill>
                    <a:latin typeface="微软雅黑"/>
                    <a:ea typeface="微软雅黑"/>
                    <a:cs typeface="Fira Sans Condensed Medium" panose="020B0603050000020004"/>
                    <a:sym typeface="微软雅黑"/>
                  </a:rPr>
                  <a:t>实施</a:t>
                </a:r>
                <a:endParaRPr sz="2400" kern="0" dirty="0">
                  <a:solidFill>
                    <a:srgbClr val="2590FB"/>
                  </a:solidFill>
                  <a:latin typeface="微软雅黑"/>
                  <a:ea typeface="微软雅黑"/>
                  <a:cs typeface="Fira Sans Condensed Medium" panose="020B0603050000020004"/>
                  <a:sym typeface="微软雅黑"/>
                </a:endParaRPr>
              </a:p>
            </p:txBody>
          </p:sp>
          <p:sp>
            <p:nvSpPr>
              <p:cNvPr id="24" name="Google Shape;1361;p36"/>
              <p:cNvSpPr/>
              <p:nvPr/>
            </p:nvSpPr>
            <p:spPr>
              <a:xfrm>
                <a:off x="1261753" y="1962125"/>
                <a:ext cx="1425600" cy="501200"/>
              </a:xfrm>
              <a:prstGeom prst="can">
                <a:avLst>
                  <a:gd name="adj" fmla="val 50000"/>
                </a:avLst>
              </a:prstGeom>
              <a:solidFill>
                <a:srgbClr val="2590FB"/>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25" name="Google Shape;1362;p36"/>
              <p:cNvSpPr/>
              <p:nvPr/>
            </p:nvSpPr>
            <p:spPr>
              <a:xfrm>
                <a:off x="1712429" y="1612916"/>
                <a:ext cx="524400" cy="498800"/>
              </a:xfrm>
              <a:prstGeom prst="can">
                <a:avLst>
                  <a:gd name="adj" fmla="val 35331"/>
                </a:avLst>
              </a:prstGeom>
              <a:solidFill>
                <a:srgbClr val="2590FB"/>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grpSp>
        <p:grpSp>
          <p:nvGrpSpPr>
            <p:cNvPr id="26" name="组合 25"/>
            <p:cNvGrpSpPr/>
            <p:nvPr/>
          </p:nvGrpSpPr>
          <p:grpSpPr>
            <a:xfrm>
              <a:off x="13228" y="4124"/>
              <a:ext cx="3039" cy="3018"/>
              <a:chOff x="3285912" y="3070363"/>
              <a:chExt cx="2736953" cy="3152446"/>
            </a:xfrm>
          </p:grpSpPr>
          <p:sp>
            <p:nvSpPr>
              <p:cNvPr id="27" name="Google Shape;1345;p36"/>
              <p:cNvSpPr/>
              <p:nvPr/>
            </p:nvSpPr>
            <p:spPr>
              <a:xfrm>
                <a:off x="3285912" y="3184906"/>
                <a:ext cx="2736953" cy="2712356"/>
              </a:xfrm>
              <a:custGeom>
                <a:avLst/>
                <a:gdLst/>
                <a:ahLst/>
                <a:cxnLst/>
                <a:rect l="l" t="t" r="r" b="b"/>
                <a:pathLst>
                  <a:path w="17245" h="22164" extrusionOk="false">
                    <a:moveTo>
                      <a:pt x="2325" y="1"/>
                    </a:moveTo>
                    <a:cubicBezTo>
                      <a:pt x="1043" y="1"/>
                      <a:pt x="1" y="1043"/>
                      <a:pt x="1" y="2324"/>
                    </a:cubicBezTo>
                    <a:lnTo>
                      <a:pt x="1" y="19840"/>
                    </a:lnTo>
                    <a:cubicBezTo>
                      <a:pt x="1" y="21122"/>
                      <a:pt x="1043" y="22163"/>
                      <a:pt x="2325" y="22163"/>
                    </a:cubicBezTo>
                    <a:lnTo>
                      <a:pt x="14921" y="22163"/>
                    </a:lnTo>
                    <a:cubicBezTo>
                      <a:pt x="16201" y="22163"/>
                      <a:pt x="17245" y="21122"/>
                      <a:pt x="17245" y="19840"/>
                    </a:cubicBezTo>
                    <a:lnTo>
                      <a:pt x="17245" y="14536"/>
                    </a:lnTo>
                    <a:lnTo>
                      <a:pt x="16111" y="14536"/>
                    </a:lnTo>
                    <a:lnTo>
                      <a:pt x="16111" y="19840"/>
                    </a:lnTo>
                    <a:cubicBezTo>
                      <a:pt x="16111" y="20496"/>
                      <a:pt x="15577" y="21031"/>
                      <a:pt x="14921" y="21031"/>
                    </a:cubicBezTo>
                    <a:lnTo>
                      <a:pt x="2325" y="21031"/>
                    </a:lnTo>
                    <a:cubicBezTo>
                      <a:pt x="1668" y="21031"/>
                      <a:pt x="1134" y="20496"/>
                      <a:pt x="1134" y="19840"/>
                    </a:cubicBezTo>
                    <a:lnTo>
                      <a:pt x="1134" y="2324"/>
                    </a:lnTo>
                    <a:cubicBezTo>
                      <a:pt x="1134" y="1668"/>
                      <a:pt x="1668" y="1134"/>
                      <a:pt x="2325" y="1134"/>
                    </a:cubicBezTo>
                    <a:lnTo>
                      <a:pt x="12012" y="1134"/>
                    </a:lnTo>
                    <a:lnTo>
                      <a:pt x="12012" y="1"/>
                    </a:lnTo>
                    <a:close/>
                  </a:path>
                </a:pathLst>
              </a:custGeom>
              <a:solidFill>
                <a:srgbClr val="0045EA"/>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28" name="Google Shape;1346;p36"/>
              <p:cNvSpPr/>
              <p:nvPr/>
            </p:nvSpPr>
            <p:spPr>
              <a:xfrm>
                <a:off x="5147016" y="3070363"/>
                <a:ext cx="311448" cy="367987"/>
              </a:xfrm>
              <a:custGeom>
                <a:avLst/>
                <a:gdLst/>
                <a:ahLst/>
                <a:cxnLst/>
                <a:rect l="l" t="t" r="r" b="b"/>
                <a:pathLst>
                  <a:path w="2328" h="3007" extrusionOk="false">
                    <a:moveTo>
                      <a:pt x="1" y="1"/>
                    </a:moveTo>
                    <a:lnTo>
                      <a:pt x="1" y="3006"/>
                    </a:lnTo>
                    <a:lnTo>
                      <a:pt x="2328" y="1504"/>
                    </a:lnTo>
                    <a:lnTo>
                      <a:pt x="1" y="1"/>
                    </a:lnTo>
                    <a:close/>
                  </a:path>
                </a:pathLst>
              </a:custGeom>
              <a:solidFill>
                <a:srgbClr val="0045EA"/>
              </a:solidFill>
              <a:ln>
                <a:noFill/>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29" name="Google Shape;1356;p36"/>
              <p:cNvSpPr txBox="true"/>
              <p:nvPr/>
            </p:nvSpPr>
            <p:spPr>
              <a:xfrm>
                <a:off x="3500769" y="3168808"/>
                <a:ext cx="2163600" cy="613200"/>
              </a:xfrm>
              <a:prstGeom prst="rect">
                <a:avLst/>
              </a:prstGeom>
              <a:noFill/>
              <a:ln>
                <a:noFill/>
              </a:ln>
            </p:spPr>
            <p:txBody>
              <a:bodyPr spcFirstLastPara="1" wrap="square" lIns="121900" tIns="121900" rIns="121900" bIns="121900" anchor="t" anchorCtr="false">
                <a:noAutofit/>
              </a:bodyPr>
              <a:p>
                <a:pPr algn="ctr" defTabSz="1219200">
                  <a:buClr>
                    <a:srgbClr val="000000"/>
                  </a:buClr>
                </a:pPr>
                <a:r>
                  <a:rPr lang="en-GB" sz="3600" kern="0" dirty="0">
                    <a:solidFill>
                      <a:srgbClr val="0045EA"/>
                    </a:solidFill>
                    <a:latin typeface="微软雅黑"/>
                    <a:ea typeface="微软雅黑"/>
                    <a:cs typeface="Fira Sans Condensed Medium" panose="020B0603050000020004"/>
                    <a:sym typeface="微软雅黑"/>
                  </a:rPr>
                  <a:t>0</a:t>
                </a:r>
                <a:r>
                  <a:rPr lang="en-US" altLang="en-GB" sz="3600" kern="0" dirty="0">
                    <a:solidFill>
                      <a:srgbClr val="0045EA"/>
                    </a:solidFill>
                    <a:latin typeface="微软雅黑"/>
                    <a:ea typeface="微软雅黑"/>
                    <a:cs typeface="Fira Sans Condensed Medium" panose="020B0603050000020004"/>
                    <a:sym typeface="微软雅黑"/>
                  </a:rPr>
                  <a:t>6</a:t>
                </a:r>
                <a:endParaRPr lang="en-US" altLang="en-GB" sz="3600" kern="0" dirty="0">
                  <a:solidFill>
                    <a:srgbClr val="0045EA"/>
                  </a:solidFill>
                  <a:latin typeface="微软雅黑"/>
                  <a:ea typeface="微软雅黑"/>
                  <a:cs typeface="Fira Sans Condensed Medium" panose="020B0603050000020004"/>
                  <a:sym typeface="微软雅黑"/>
                </a:endParaRPr>
              </a:p>
            </p:txBody>
          </p:sp>
          <p:sp>
            <p:nvSpPr>
              <p:cNvPr id="30" name="Google Shape;1357;p36"/>
              <p:cNvSpPr txBox="true"/>
              <p:nvPr/>
            </p:nvSpPr>
            <p:spPr>
              <a:xfrm>
                <a:off x="3500783" y="4561304"/>
                <a:ext cx="2163600" cy="441600"/>
              </a:xfrm>
              <a:prstGeom prst="rect">
                <a:avLst/>
              </a:prstGeom>
              <a:noFill/>
              <a:ln>
                <a:noFill/>
              </a:ln>
            </p:spPr>
            <p:txBody>
              <a:bodyPr spcFirstLastPara="1" wrap="square" lIns="121900" tIns="121900" rIns="121900" bIns="121900" anchor="ctr" anchorCtr="false">
                <a:noAutofit/>
              </a:bodyPr>
              <a:p>
                <a:pPr algn="ctr" defTabSz="1219200">
                  <a:buClr>
                    <a:srgbClr val="000000"/>
                  </a:buClr>
                </a:pPr>
                <a:r>
                  <a:rPr lang="zh-CN" altLang="en-US" sz="2400" kern="0" dirty="0">
                    <a:solidFill>
                      <a:srgbClr val="0045EA"/>
                    </a:solidFill>
                    <a:latin typeface="微软雅黑"/>
                    <a:ea typeface="微软雅黑"/>
                    <a:cs typeface="Fira Sans Condensed Medium" panose="020B0603050000020004"/>
                    <a:sym typeface="微软雅黑"/>
                  </a:rPr>
                  <a:t>项目验收</a:t>
                </a:r>
                <a:endParaRPr lang="zh-CN" altLang="en-US" sz="2400" kern="0" dirty="0">
                  <a:solidFill>
                    <a:srgbClr val="0045EA"/>
                  </a:solidFill>
                  <a:latin typeface="微软雅黑"/>
                  <a:ea typeface="微软雅黑"/>
                  <a:cs typeface="Fira Sans Condensed Medium" panose="020B0603050000020004"/>
                  <a:sym typeface="微软雅黑"/>
                </a:endParaRPr>
              </a:p>
            </p:txBody>
          </p:sp>
          <p:sp>
            <p:nvSpPr>
              <p:cNvPr id="31" name="Google Shape;1363;p36"/>
              <p:cNvSpPr/>
              <p:nvPr/>
            </p:nvSpPr>
            <p:spPr>
              <a:xfrm>
                <a:off x="3941595" y="5721609"/>
                <a:ext cx="1425600" cy="501200"/>
              </a:xfrm>
              <a:prstGeom prst="can">
                <a:avLst>
                  <a:gd name="adj" fmla="val 50000"/>
                </a:avLst>
              </a:prstGeom>
              <a:solidFill>
                <a:srgbClr val="0045EA"/>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sp>
            <p:nvSpPr>
              <p:cNvPr id="32" name="Google Shape;1364;p36"/>
              <p:cNvSpPr/>
              <p:nvPr/>
            </p:nvSpPr>
            <p:spPr>
              <a:xfrm>
                <a:off x="4392271" y="5372400"/>
                <a:ext cx="524400" cy="498800"/>
              </a:xfrm>
              <a:prstGeom prst="can">
                <a:avLst>
                  <a:gd name="adj" fmla="val 35331"/>
                </a:avLst>
              </a:prstGeom>
              <a:solidFill>
                <a:srgbClr val="0045EA"/>
              </a:solidFill>
              <a:ln w="19050" cap="flat" cmpd="sng">
                <a:solidFill>
                  <a:schemeClr val="lt1"/>
                </a:solidFill>
                <a:prstDash val="solid"/>
                <a:round/>
                <a:headEnd type="none" w="sm" len="sm"/>
                <a:tailEnd type="none" w="sm" len="sm"/>
              </a:ln>
            </p:spPr>
            <p:txBody>
              <a:bodyPr spcFirstLastPara="1" wrap="square" lIns="121900" tIns="121900" rIns="121900" bIns="121900" anchor="ctr" anchorCtr="false">
                <a:noAutofit/>
              </a:bodyPr>
              <a:p>
                <a:pPr defTabSz="1219200">
                  <a:buClr>
                    <a:srgbClr val="000000"/>
                  </a:buClr>
                </a:pPr>
                <a:endParaRPr sz="1865" kern="0">
                  <a:solidFill>
                    <a:srgbClr val="000000"/>
                  </a:solidFill>
                  <a:latin typeface="微软雅黑"/>
                  <a:ea typeface="微软雅黑"/>
                  <a:cs typeface="Arial" panose="020B0604020202020204"/>
                  <a:sym typeface="微软雅黑"/>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违规处理</a:t>
            </a:r>
            <a:endParaRPr lang="zh-CN" altLang="en-US" dirty="0">
              <a:sym typeface="微软雅黑"/>
            </a:endParaRPr>
          </a:p>
        </p:txBody>
      </p:sp>
      <p:pic>
        <p:nvPicPr>
          <p:cNvPr id="6" name="图形 5"/>
          <p:cNvPicPr>
            <a:picLocks noChangeAspect="true"/>
          </p:cNvPicPr>
          <p:nvPr/>
        </p:nvPicPr>
        <p:blipFill>
          <a:blip r:embed="rId2" cstate="screen">
            <a:extLst>
              <a:ext uri="{96DAC541-7B7A-43D3-8B79-37D633B846F1}">
                <asvg:svgBlip xmlns:asvg="http://schemas.microsoft.com/office/drawing/2016/SVG/main" r:embed="rId3"/>
              </a:ext>
            </a:extLst>
          </a:blip>
          <a:stretch>
            <a:fillRect/>
          </a:stretch>
        </p:blipFill>
        <p:spPr>
          <a:xfrm>
            <a:off x="257672" y="35057"/>
            <a:ext cx="823913" cy="909638"/>
          </a:xfrm>
          <a:prstGeom prst="rect">
            <a:avLst/>
          </a:prstGeom>
        </p:spPr>
      </p:pic>
      <p:grpSp>
        <p:nvGrpSpPr>
          <p:cNvPr id="45" name="组合 44"/>
          <p:cNvGrpSpPr/>
          <p:nvPr/>
        </p:nvGrpSpPr>
        <p:grpSpPr>
          <a:xfrm>
            <a:off x="5093970" y="3044825"/>
            <a:ext cx="2140585" cy="2034540"/>
            <a:chOff x="6182" y="2550"/>
            <a:chExt cx="6814" cy="6814"/>
          </a:xfrm>
        </p:grpSpPr>
        <p:sp>
          <p:nvSpPr>
            <p:cNvPr id="5" name="Google Shape;227;p18"/>
            <p:cNvSpPr/>
            <p:nvPr/>
          </p:nvSpPr>
          <p:spPr>
            <a:xfrm>
              <a:off x="6762" y="3129"/>
              <a:ext cx="5657" cy="5657"/>
            </a:xfrm>
            <a:prstGeom prst="ellipse">
              <a:avLst/>
            </a:prstGeom>
            <a:blipFill>
              <a:blip r:embed="rId4" cstate="screen">
                <a:duotone>
                  <a:schemeClr val="bg2">
                    <a:shade val="45000"/>
                    <a:satMod val="135000"/>
                  </a:schemeClr>
                  <a:prstClr val="white"/>
                </a:duotone>
              </a:blip>
              <a:stretch>
                <a:fillRect/>
              </a:stretch>
            </a:blipFill>
            <a:ln w="76200" cap="flat" cmpd="sng">
              <a:solidFill>
                <a:srgbClr val="0045EA">
                  <a:alpha val="8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7" name="Google Shape;203;p18"/>
            <p:cNvSpPr/>
            <p:nvPr/>
          </p:nvSpPr>
          <p:spPr>
            <a:xfrm>
              <a:off x="6182" y="2550"/>
              <a:ext cx="6815" cy="6815"/>
            </a:xfrm>
            <a:prstGeom prst="ellipse">
              <a:avLst/>
            </a:prstGeom>
            <a:noFill/>
            <a:ln w="76200" cap="flat" cmpd="sng">
              <a:solidFill>
                <a:srgbClr val="0045EA">
                  <a:alpha val="2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8" name="Google Shape;204;p18"/>
            <p:cNvSpPr/>
            <p:nvPr/>
          </p:nvSpPr>
          <p:spPr>
            <a:xfrm>
              <a:off x="6378" y="2746"/>
              <a:ext cx="6424" cy="6423"/>
            </a:xfrm>
            <a:prstGeom prst="ellipse">
              <a:avLst/>
            </a:prstGeom>
            <a:noFill/>
            <a:ln w="76200" cap="flat" cmpd="sng">
              <a:solidFill>
                <a:srgbClr val="0045EA">
                  <a:alpha val="4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9" name="Google Shape;205;p18"/>
            <p:cNvSpPr/>
            <p:nvPr/>
          </p:nvSpPr>
          <p:spPr>
            <a:xfrm>
              <a:off x="6578" y="2945"/>
              <a:ext cx="6024" cy="6024"/>
            </a:xfrm>
            <a:prstGeom prst="ellipse">
              <a:avLst/>
            </a:prstGeom>
            <a:noFill/>
            <a:ln w="76200" cap="flat" cmpd="sng">
              <a:solidFill>
                <a:srgbClr val="0045EA">
                  <a:alpha val="60000"/>
                </a:srgbClr>
              </a:solidFill>
              <a:prstDash val="solid"/>
              <a:round/>
              <a:headEnd type="none" w="sm" len="sm"/>
              <a:tailEnd type="none" w="sm" len="sm"/>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nvGrpSpPr>
            <p:cNvPr id="10" name="组合 9"/>
            <p:cNvGrpSpPr/>
            <p:nvPr/>
          </p:nvGrpSpPr>
          <p:grpSpPr>
            <a:xfrm>
              <a:off x="7986" y="3330"/>
              <a:ext cx="2493" cy="1259"/>
              <a:chOff x="5071357" y="2114367"/>
              <a:chExt cx="1583181" cy="799602"/>
            </a:xfrm>
            <a:gradFill flip="none" rotWithShape="true">
              <a:gsLst>
                <a:gs pos="0">
                  <a:srgbClr val="0045EA"/>
                </a:gs>
                <a:gs pos="100000">
                  <a:srgbClr val="2590FB"/>
                </a:gs>
              </a:gsLst>
              <a:lin ang="10800000" scaled="true"/>
              <a:tileRect/>
            </a:gradFill>
          </p:grpSpPr>
          <p:sp>
            <p:nvSpPr>
              <p:cNvPr id="11" name="Google Shape;219;p18"/>
              <p:cNvSpPr/>
              <p:nvPr/>
            </p:nvSpPr>
            <p:spPr>
              <a:xfrm flipH="true">
                <a:off x="5237921" y="2545198"/>
                <a:ext cx="221313" cy="240547"/>
              </a:xfrm>
              <a:custGeom>
                <a:avLst/>
                <a:gdLst/>
                <a:ahLst/>
                <a:cxnLst/>
                <a:rect l="l" t="t" r="r" b="b"/>
                <a:pathLst>
                  <a:path w="1726" h="1876" extrusionOk="false">
                    <a:moveTo>
                      <a:pt x="888" y="1"/>
                    </a:moveTo>
                    <a:lnTo>
                      <a:pt x="1" y="1413"/>
                    </a:lnTo>
                    <a:cubicBezTo>
                      <a:pt x="263" y="1563"/>
                      <a:pt x="526" y="1726"/>
                      <a:pt x="738" y="1875"/>
                    </a:cubicBezTo>
                    <a:lnTo>
                      <a:pt x="1725" y="576"/>
                    </a:lnTo>
                    <a:cubicBezTo>
                      <a:pt x="1463" y="376"/>
                      <a:pt x="1151" y="213"/>
                      <a:pt x="888" y="1"/>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2" name="Google Shape;220;p18"/>
              <p:cNvSpPr/>
              <p:nvPr/>
            </p:nvSpPr>
            <p:spPr>
              <a:xfrm flipH="true">
                <a:off x="5071357" y="2699066"/>
                <a:ext cx="206824" cy="214903"/>
              </a:xfrm>
              <a:custGeom>
                <a:avLst/>
                <a:gdLst/>
                <a:ahLst/>
                <a:cxnLst/>
                <a:rect l="l" t="t" r="r" b="b"/>
                <a:pathLst>
                  <a:path w="1613" h="1676" extrusionOk="false">
                    <a:moveTo>
                      <a:pt x="1088" y="1"/>
                    </a:moveTo>
                    <a:lnTo>
                      <a:pt x="1" y="1250"/>
                    </a:lnTo>
                    <a:cubicBezTo>
                      <a:pt x="151" y="1363"/>
                      <a:pt x="313" y="1513"/>
                      <a:pt x="463" y="1675"/>
                    </a:cubicBezTo>
                    <a:lnTo>
                      <a:pt x="1613" y="526"/>
                    </a:lnTo>
                    <a:cubicBezTo>
                      <a:pt x="1451" y="313"/>
                      <a:pt x="1251" y="163"/>
                      <a:pt x="1088" y="1"/>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3" name="Google Shape;221;p18"/>
              <p:cNvSpPr/>
              <p:nvPr/>
            </p:nvSpPr>
            <p:spPr>
              <a:xfrm flipH="true">
                <a:off x="5459106" y="2433131"/>
                <a:ext cx="194001" cy="240419"/>
              </a:xfrm>
              <a:custGeom>
                <a:avLst/>
                <a:gdLst/>
                <a:ahLst/>
                <a:cxnLst/>
                <a:rect l="l" t="t" r="r" b="b"/>
                <a:pathLst>
                  <a:path w="1513" h="1875" extrusionOk="false">
                    <a:moveTo>
                      <a:pt x="576" y="0"/>
                    </a:moveTo>
                    <a:lnTo>
                      <a:pt x="1" y="1562"/>
                    </a:lnTo>
                    <a:cubicBezTo>
                      <a:pt x="263" y="1662"/>
                      <a:pt x="526" y="1762"/>
                      <a:pt x="788" y="1875"/>
                    </a:cubicBezTo>
                    <a:lnTo>
                      <a:pt x="1513" y="413"/>
                    </a:lnTo>
                    <a:cubicBezTo>
                      <a:pt x="1200" y="250"/>
                      <a:pt x="888" y="150"/>
                      <a:pt x="576"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4" name="Google Shape;222;p18"/>
              <p:cNvSpPr/>
              <p:nvPr/>
            </p:nvSpPr>
            <p:spPr>
              <a:xfrm flipH="true">
                <a:off x="5705809" y="2365814"/>
                <a:ext cx="160408" cy="234008"/>
              </a:xfrm>
              <a:custGeom>
                <a:avLst/>
                <a:gdLst/>
                <a:ahLst/>
                <a:cxnLst/>
                <a:rect l="l" t="t" r="r" b="b"/>
                <a:pathLst>
                  <a:path w="1251" h="1825" extrusionOk="false">
                    <a:moveTo>
                      <a:pt x="263" y="0"/>
                    </a:moveTo>
                    <a:lnTo>
                      <a:pt x="1" y="1612"/>
                    </a:lnTo>
                    <a:cubicBezTo>
                      <a:pt x="263" y="1662"/>
                      <a:pt x="575" y="1712"/>
                      <a:pt x="838" y="1825"/>
                    </a:cubicBezTo>
                    <a:lnTo>
                      <a:pt x="1250" y="213"/>
                    </a:lnTo>
                    <a:cubicBezTo>
                      <a:pt x="938" y="150"/>
                      <a:pt x="625" y="50"/>
                      <a:pt x="263"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5" name="Google Shape;223;p18"/>
              <p:cNvSpPr/>
              <p:nvPr/>
            </p:nvSpPr>
            <p:spPr>
              <a:xfrm flipH="true">
                <a:off x="5959054" y="2114367"/>
                <a:ext cx="695484" cy="669583"/>
              </a:xfrm>
              <a:custGeom>
                <a:avLst/>
                <a:gdLst/>
                <a:ahLst/>
                <a:cxnLst/>
                <a:rect l="l" t="t" r="r" b="b"/>
                <a:pathLst>
                  <a:path w="5424" h="5222" extrusionOk="false">
                    <a:moveTo>
                      <a:pt x="4315" y="0"/>
                    </a:moveTo>
                    <a:cubicBezTo>
                      <a:pt x="4267" y="0"/>
                      <a:pt x="4219" y="12"/>
                      <a:pt x="4174" y="37"/>
                    </a:cubicBezTo>
                    <a:lnTo>
                      <a:pt x="213" y="2324"/>
                    </a:lnTo>
                    <a:cubicBezTo>
                      <a:pt x="0" y="2424"/>
                      <a:pt x="0" y="2736"/>
                      <a:pt x="213" y="2899"/>
                    </a:cubicBezTo>
                    <a:lnTo>
                      <a:pt x="4174" y="5185"/>
                    </a:lnTo>
                    <a:cubicBezTo>
                      <a:pt x="4218" y="5210"/>
                      <a:pt x="4265" y="5222"/>
                      <a:pt x="4312" y="5222"/>
                    </a:cubicBezTo>
                    <a:cubicBezTo>
                      <a:pt x="4477" y="5222"/>
                      <a:pt x="4637" y="5078"/>
                      <a:pt x="4637" y="4873"/>
                    </a:cubicBezTo>
                    <a:lnTo>
                      <a:pt x="4637" y="3423"/>
                    </a:lnTo>
                    <a:cubicBezTo>
                      <a:pt x="4849" y="3423"/>
                      <a:pt x="5061" y="3423"/>
                      <a:pt x="5261" y="3473"/>
                    </a:cubicBezTo>
                    <a:lnTo>
                      <a:pt x="5424" y="1799"/>
                    </a:lnTo>
                    <a:lnTo>
                      <a:pt x="4637" y="1799"/>
                    </a:lnTo>
                    <a:lnTo>
                      <a:pt x="4637" y="299"/>
                    </a:lnTo>
                    <a:cubicBezTo>
                      <a:pt x="4637" y="135"/>
                      <a:pt x="4479" y="0"/>
                      <a:pt x="4315"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16" name="组合 15"/>
            <p:cNvGrpSpPr/>
            <p:nvPr/>
          </p:nvGrpSpPr>
          <p:grpSpPr>
            <a:xfrm>
              <a:off x="6947" y="5071"/>
              <a:ext cx="1272" cy="2482"/>
              <a:chOff x="4411134" y="3220294"/>
              <a:chExt cx="807680" cy="1576379"/>
            </a:xfrm>
            <a:gradFill flip="none" rotWithShape="true">
              <a:gsLst>
                <a:gs pos="0">
                  <a:srgbClr val="0045EA"/>
                </a:gs>
                <a:gs pos="100000">
                  <a:srgbClr val="2590FB"/>
                </a:gs>
              </a:gsLst>
              <a:lin ang="5400000" scaled="true"/>
              <a:tileRect/>
            </a:gradFill>
          </p:grpSpPr>
          <p:sp>
            <p:nvSpPr>
              <p:cNvPr id="17" name="Google Shape;215;p18"/>
              <p:cNvSpPr/>
              <p:nvPr/>
            </p:nvSpPr>
            <p:spPr>
              <a:xfrm flipH="true">
                <a:off x="4670657" y="4001816"/>
                <a:ext cx="234136" cy="166819"/>
              </a:xfrm>
              <a:custGeom>
                <a:avLst/>
                <a:gdLst/>
                <a:ahLst/>
                <a:cxnLst/>
                <a:rect l="l" t="t" r="r" b="b"/>
                <a:pathLst>
                  <a:path w="1826" h="1301" extrusionOk="false">
                    <a:moveTo>
                      <a:pt x="213" y="0"/>
                    </a:moveTo>
                    <a:cubicBezTo>
                      <a:pt x="163" y="263"/>
                      <a:pt x="101" y="575"/>
                      <a:pt x="1" y="825"/>
                    </a:cubicBezTo>
                    <a:lnTo>
                      <a:pt x="1613" y="1300"/>
                    </a:lnTo>
                    <a:cubicBezTo>
                      <a:pt x="1663" y="938"/>
                      <a:pt x="1775" y="625"/>
                      <a:pt x="1825" y="313"/>
                    </a:cubicBezTo>
                    <a:lnTo>
                      <a:pt x="213"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8" name="Google Shape;216;p18"/>
              <p:cNvSpPr/>
              <p:nvPr/>
            </p:nvSpPr>
            <p:spPr>
              <a:xfrm flipH="true">
                <a:off x="4737974" y="4214923"/>
                <a:ext cx="240547" cy="194001"/>
              </a:xfrm>
              <a:custGeom>
                <a:avLst/>
                <a:gdLst/>
                <a:ahLst/>
                <a:cxnLst/>
                <a:rect l="l" t="t" r="r" b="b"/>
                <a:pathLst>
                  <a:path w="1876" h="1513" extrusionOk="false">
                    <a:moveTo>
                      <a:pt x="313" y="1"/>
                    </a:moveTo>
                    <a:cubicBezTo>
                      <a:pt x="213" y="263"/>
                      <a:pt x="113" y="525"/>
                      <a:pt x="1" y="788"/>
                    </a:cubicBezTo>
                    <a:lnTo>
                      <a:pt x="1463" y="1513"/>
                    </a:lnTo>
                    <a:cubicBezTo>
                      <a:pt x="1613" y="1200"/>
                      <a:pt x="1725" y="888"/>
                      <a:pt x="1875" y="575"/>
                    </a:cubicBezTo>
                    <a:lnTo>
                      <a:pt x="313"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19" name="Google Shape;217;p18"/>
              <p:cNvSpPr/>
              <p:nvPr/>
            </p:nvSpPr>
            <p:spPr>
              <a:xfrm flipH="true">
                <a:off x="4851710" y="4415208"/>
                <a:ext cx="240547" cy="213236"/>
              </a:xfrm>
              <a:custGeom>
                <a:avLst/>
                <a:gdLst/>
                <a:ahLst/>
                <a:cxnLst/>
                <a:rect l="l" t="t" r="r" b="b"/>
                <a:pathLst>
                  <a:path w="1876" h="1663" extrusionOk="false">
                    <a:moveTo>
                      <a:pt x="475" y="1"/>
                    </a:moveTo>
                    <a:cubicBezTo>
                      <a:pt x="313" y="213"/>
                      <a:pt x="163" y="475"/>
                      <a:pt x="1" y="725"/>
                    </a:cubicBezTo>
                    <a:lnTo>
                      <a:pt x="1313" y="1663"/>
                    </a:lnTo>
                    <a:cubicBezTo>
                      <a:pt x="1513" y="1413"/>
                      <a:pt x="1675" y="1100"/>
                      <a:pt x="1875" y="838"/>
                    </a:cubicBezTo>
                    <a:lnTo>
                      <a:pt x="475"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0" name="Google Shape;218;p18"/>
              <p:cNvSpPr/>
              <p:nvPr/>
            </p:nvSpPr>
            <p:spPr>
              <a:xfrm flipH="true">
                <a:off x="5004039" y="4588310"/>
                <a:ext cx="214775" cy="208363"/>
              </a:xfrm>
              <a:custGeom>
                <a:avLst/>
                <a:gdLst/>
                <a:ahLst/>
                <a:cxnLst/>
                <a:rect l="l" t="t" r="r" b="b"/>
                <a:pathLst>
                  <a:path w="1675" h="1625" extrusionOk="false">
                    <a:moveTo>
                      <a:pt x="425" y="0"/>
                    </a:moveTo>
                    <a:cubicBezTo>
                      <a:pt x="313" y="163"/>
                      <a:pt x="163" y="313"/>
                      <a:pt x="0" y="475"/>
                    </a:cubicBezTo>
                    <a:lnTo>
                      <a:pt x="1150" y="1625"/>
                    </a:lnTo>
                    <a:cubicBezTo>
                      <a:pt x="1300" y="1462"/>
                      <a:pt x="1512" y="1312"/>
                      <a:pt x="1675" y="1100"/>
                    </a:cubicBezTo>
                    <a:lnTo>
                      <a:pt x="425"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1" name="Google Shape;224;p18"/>
              <p:cNvSpPr/>
              <p:nvPr/>
            </p:nvSpPr>
            <p:spPr>
              <a:xfrm flipH="true">
                <a:off x="4411134" y="3220294"/>
                <a:ext cx="687533" cy="687149"/>
              </a:xfrm>
              <a:custGeom>
                <a:avLst/>
                <a:gdLst/>
                <a:ahLst/>
                <a:cxnLst/>
                <a:rect l="l" t="t" r="r" b="b"/>
                <a:pathLst>
                  <a:path w="5362" h="5359" extrusionOk="false">
                    <a:moveTo>
                      <a:pt x="2701" y="0"/>
                    </a:moveTo>
                    <a:cubicBezTo>
                      <a:pt x="2591" y="0"/>
                      <a:pt x="2475" y="53"/>
                      <a:pt x="2400" y="160"/>
                    </a:cubicBezTo>
                    <a:lnTo>
                      <a:pt x="113" y="4108"/>
                    </a:lnTo>
                    <a:cubicBezTo>
                      <a:pt x="1" y="4321"/>
                      <a:pt x="163" y="4633"/>
                      <a:pt x="425" y="4633"/>
                    </a:cubicBezTo>
                    <a:lnTo>
                      <a:pt x="1875" y="4633"/>
                    </a:lnTo>
                    <a:cubicBezTo>
                      <a:pt x="1875" y="4846"/>
                      <a:pt x="1825" y="5046"/>
                      <a:pt x="1825" y="5258"/>
                    </a:cubicBezTo>
                    <a:lnTo>
                      <a:pt x="3437" y="5358"/>
                    </a:lnTo>
                    <a:cubicBezTo>
                      <a:pt x="3487" y="5158"/>
                      <a:pt x="3487" y="4896"/>
                      <a:pt x="3487" y="4633"/>
                    </a:cubicBezTo>
                    <a:lnTo>
                      <a:pt x="4949" y="4633"/>
                    </a:lnTo>
                    <a:cubicBezTo>
                      <a:pt x="5212" y="4633"/>
                      <a:pt x="5362" y="4321"/>
                      <a:pt x="5262" y="4108"/>
                    </a:cubicBezTo>
                    <a:lnTo>
                      <a:pt x="2975" y="160"/>
                    </a:lnTo>
                    <a:cubicBezTo>
                      <a:pt x="2919" y="53"/>
                      <a:pt x="2812" y="0"/>
                      <a:pt x="2701"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22" name="组合 21"/>
            <p:cNvGrpSpPr/>
            <p:nvPr/>
          </p:nvGrpSpPr>
          <p:grpSpPr>
            <a:xfrm>
              <a:off x="10951" y="4357"/>
              <a:ext cx="1282" cy="2481"/>
              <a:chOff x="6954070" y="2766383"/>
              <a:chExt cx="814094" cy="1575224"/>
            </a:xfrm>
            <a:gradFill flip="none" rotWithShape="true">
              <a:gsLst>
                <a:gs pos="0">
                  <a:srgbClr val="0045EA"/>
                </a:gs>
                <a:gs pos="100000">
                  <a:srgbClr val="2590FB"/>
                </a:gs>
              </a:gsLst>
              <a:lin ang="16200000" scaled="true"/>
              <a:tileRect/>
            </a:gradFill>
          </p:grpSpPr>
          <p:sp>
            <p:nvSpPr>
              <p:cNvPr id="23" name="Google Shape;207;p18"/>
              <p:cNvSpPr/>
              <p:nvPr/>
            </p:nvSpPr>
            <p:spPr>
              <a:xfrm flipH="true">
                <a:off x="7194490" y="3154131"/>
                <a:ext cx="240419" cy="192463"/>
              </a:xfrm>
              <a:custGeom>
                <a:avLst/>
                <a:gdLst/>
                <a:ahLst/>
                <a:cxnLst/>
                <a:rect l="l" t="t" r="r" b="b"/>
                <a:pathLst>
                  <a:path w="1875" h="1501" extrusionOk="false">
                    <a:moveTo>
                      <a:pt x="413" y="1"/>
                    </a:moveTo>
                    <a:cubicBezTo>
                      <a:pt x="263" y="313"/>
                      <a:pt x="100" y="626"/>
                      <a:pt x="0" y="938"/>
                    </a:cubicBezTo>
                    <a:lnTo>
                      <a:pt x="1562" y="1500"/>
                    </a:lnTo>
                    <a:cubicBezTo>
                      <a:pt x="1662" y="1250"/>
                      <a:pt x="1775" y="988"/>
                      <a:pt x="1875" y="726"/>
                    </a:cubicBezTo>
                    <a:lnTo>
                      <a:pt x="413"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4" name="Google Shape;208;p18"/>
              <p:cNvSpPr/>
              <p:nvPr/>
            </p:nvSpPr>
            <p:spPr>
              <a:xfrm flipH="true">
                <a:off x="6954070" y="2766383"/>
                <a:ext cx="213236" cy="206824"/>
              </a:xfrm>
              <a:custGeom>
                <a:avLst/>
                <a:gdLst/>
                <a:ahLst/>
                <a:cxnLst/>
                <a:rect l="l" t="t" r="r" b="b"/>
                <a:pathLst>
                  <a:path w="1663" h="1613" extrusionOk="false">
                    <a:moveTo>
                      <a:pt x="463" y="1"/>
                    </a:moveTo>
                    <a:cubicBezTo>
                      <a:pt x="313" y="150"/>
                      <a:pt x="150" y="363"/>
                      <a:pt x="0" y="525"/>
                    </a:cubicBezTo>
                    <a:lnTo>
                      <a:pt x="1187" y="1613"/>
                    </a:lnTo>
                    <a:lnTo>
                      <a:pt x="1662" y="1150"/>
                    </a:lnTo>
                    <a:lnTo>
                      <a:pt x="463"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5" name="Google Shape;209;p18"/>
              <p:cNvSpPr/>
              <p:nvPr/>
            </p:nvSpPr>
            <p:spPr>
              <a:xfrm flipH="true">
                <a:off x="7080627" y="2933074"/>
                <a:ext cx="240547" cy="213236"/>
              </a:xfrm>
              <a:custGeom>
                <a:avLst/>
                <a:gdLst/>
                <a:ahLst/>
                <a:cxnLst/>
                <a:rect l="l" t="t" r="r" b="b"/>
                <a:pathLst>
                  <a:path w="1876" h="1663" extrusionOk="false">
                    <a:moveTo>
                      <a:pt x="575" y="0"/>
                    </a:moveTo>
                    <a:cubicBezTo>
                      <a:pt x="363" y="263"/>
                      <a:pt x="151" y="575"/>
                      <a:pt x="1" y="837"/>
                    </a:cubicBezTo>
                    <a:lnTo>
                      <a:pt x="1400" y="1662"/>
                    </a:lnTo>
                    <a:cubicBezTo>
                      <a:pt x="1563" y="1462"/>
                      <a:pt x="1713" y="1200"/>
                      <a:pt x="1875" y="987"/>
                    </a:cubicBezTo>
                    <a:lnTo>
                      <a:pt x="575"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6" name="Google Shape;210;p18"/>
              <p:cNvSpPr/>
              <p:nvPr/>
            </p:nvSpPr>
            <p:spPr>
              <a:xfrm flipH="true">
                <a:off x="7274502" y="3400962"/>
                <a:ext cx="227724" cy="160279"/>
              </a:xfrm>
              <a:custGeom>
                <a:avLst/>
                <a:gdLst/>
                <a:ahLst/>
                <a:cxnLst/>
                <a:rect l="l" t="t" r="r" b="b"/>
                <a:pathLst>
                  <a:path w="1776" h="1250" extrusionOk="false">
                    <a:moveTo>
                      <a:pt x="213" y="0"/>
                    </a:moveTo>
                    <a:cubicBezTo>
                      <a:pt x="113" y="313"/>
                      <a:pt x="50" y="625"/>
                      <a:pt x="0" y="987"/>
                    </a:cubicBezTo>
                    <a:lnTo>
                      <a:pt x="1613" y="1250"/>
                    </a:lnTo>
                    <a:cubicBezTo>
                      <a:pt x="1675" y="987"/>
                      <a:pt x="1725" y="675"/>
                      <a:pt x="1775" y="413"/>
                    </a:cubicBezTo>
                    <a:lnTo>
                      <a:pt x="213" y="0"/>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27" name="Google Shape;225;p18"/>
              <p:cNvSpPr/>
              <p:nvPr/>
            </p:nvSpPr>
            <p:spPr>
              <a:xfrm flipH="true">
                <a:off x="7074219" y="3654074"/>
                <a:ext cx="693945" cy="687533"/>
              </a:xfrm>
              <a:custGeom>
                <a:avLst/>
                <a:gdLst/>
                <a:ahLst/>
                <a:cxnLst/>
                <a:rect l="l" t="t" r="r" b="b"/>
                <a:pathLst>
                  <a:path w="5412" h="5362" extrusionOk="false">
                    <a:moveTo>
                      <a:pt x="1925" y="1"/>
                    </a:moveTo>
                    <a:cubicBezTo>
                      <a:pt x="1925" y="263"/>
                      <a:pt x="1925" y="526"/>
                      <a:pt x="1875" y="788"/>
                    </a:cubicBezTo>
                    <a:lnTo>
                      <a:pt x="412" y="788"/>
                    </a:lnTo>
                    <a:cubicBezTo>
                      <a:pt x="150" y="788"/>
                      <a:pt x="0" y="1038"/>
                      <a:pt x="150" y="1250"/>
                    </a:cubicBezTo>
                    <a:lnTo>
                      <a:pt x="2437" y="5212"/>
                    </a:lnTo>
                    <a:cubicBezTo>
                      <a:pt x="2493" y="5312"/>
                      <a:pt x="2599" y="5362"/>
                      <a:pt x="2710" y="5362"/>
                    </a:cubicBezTo>
                    <a:cubicBezTo>
                      <a:pt x="2821" y="5362"/>
                      <a:pt x="2937" y="5312"/>
                      <a:pt x="3012" y="5212"/>
                    </a:cubicBezTo>
                    <a:lnTo>
                      <a:pt x="5311" y="1250"/>
                    </a:lnTo>
                    <a:cubicBezTo>
                      <a:pt x="5411" y="1038"/>
                      <a:pt x="5249" y="788"/>
                      <a:pt x="4999" y="788"/>
                    </a:cubicBezTo>
                    <a:lnTo>
                      <a:pt x="3537" y="788"/>
                    </a:lnTo>
                    <a:cubicBezTo>
                      <a:pt x="3537" y="576"/>
                      <a:pt x="3537" y="363"/>
                      <a:pt x="3587" y="163"/>
                    </a:cubicBezTo>
                    <a:lnTo>
                      <a:pt x="1925" y="1"/>
                    </a:ln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nvGrpSpPr>
            <p:cNvPr id="28" name="组合 27"/>
            <p:cNvGrpSpPr/>
            <p:nvPr/>
          </p:nvGrpSpPr>
          <p:grpSpPr>
            <a:xfrm>
              <a:off x="8690" y="7322"/>
              <a:ext cx="2503" cy="1264"/>
              <a:chOff x="5518349" y="4649216"/>
              <a:chExt cx="1589718" cy="802551"/>
            </a:xfrm>
            <a:gradFill flip="none" rotWithShape="true">
              <a:gsLst>
                <a:gs pos="0">
                  <a:srgbClr val="0045EA"/>
                </a:gs>
                <a:gs pos="100000">
                  <a:srgbClr val="2590FB"/>
                </a:gs>
              </a:gsLst>
              <a:lin ang="0" scaled="true"/>
              <a:tileRect/>
            </a:gradFill>
          </p:grpSpPr>
          <p:sp>
            <p:nvSpPr>
              <p:cNvPr id="29" name="Google Shape;211;p18"/>
              <p:cNvSpPr/>
              <p:nvPr/>
            </p:nvSpPr>
            <p:spPr>
              <a:xfrm flipH="true">
                <a:off x="6894831" y="4649216"/>
                <a:ext cx="213236" cy="213236"/>
              </a:xfrm>
              <a:custGeom>
                <a:avLst/>
                <a:gdLst/>
                <a:ahLst/>
                <a:cxnLst/>
                <a:rect l="l" t="t" r="r" b="b"/>
                <a:pathLst>
                  <a:path w="1663" h="1663" extrusionOk="false">
                    <a:moveTo>
                      <a:pt x="1200" y="0"/>
                    </a:moveTo>
                    <a:lnTo>
                      <a:pt x="1" y="1150"/>
                    </a:lnTo>
                    <a:cubicBezTo>
                      <a:pt x="213" y="1350"/>
                      <a:pt x="363" y="1512"/>
                      <a:pt x="576" y="1662"/>
                    </a:cubicBezTo>
                    <a:lnTo>
                      <a:pt x="1663" y="412"/>
                    </a:lnTo>
                    <a:cubicBezTo>
                      <a:pt x="1513" y="313"/>
                      <a:pt x="1350" y="150"/>
                      <a:pt x="1200"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0" name="Google Shape;212;p18"/>
              <p:cNvSpPr/>
              <p:nvPr/>
            </p:nvSpPr>
            <p:spPr>
              <a:xfrm flipH="true">
                <a:off x="6519903" y="4889507"/>
                <a:ext cx="194001" cy="240547"/>
              </a:xfrm>
              <a:custGeom>
                <a:avLst/>
                <a:gdLst/>
                <a:ahLst/>
                <a:cxnLst/>
                <a:rect l="l" t="t" r="r" b="b"/>
                <a:pathLst>
                  <a:path w="1513" h="1876" extrusionOk="false">
                    <a:moveTo>
                      <a:pt x="726" y="1"/>
                    </a:moveTo>
                    <a:lnTo>
                      <a:pt x="1" y="1463"/>
                    </a:lnTo>
                    <a:cubicBezTo>
                      <a:pt x="313" y="1613"/>
                      <a:pt x="626" y="1775"/>
                      <a:pt x="938" y="1875"/>
                    </a:cubicBezTo>
                    <a:lnTo>
                      <a:pt x="1513" y="313"/>
                    </a:lnTo>
                    <a:cubicBezTo>
                      <a:pt x="1251" y="213"/>
                      <a:pt x="988" y="101"/>
                      <a:pt x="726" y="1"/>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1" name="Google Shape;213;p18"/>
              <p:cNvSpPr/>
              <p:nvPr/>
            </p:nvSpPr>
            <p:spPr>
              <a:xfrm flipH="true">
                <a:off x="6306667" y="4963235"/>
                <a:ext cx="166819" cy="234008"/>
              </a:xfrm>
              <a:custGeom>
                <a:avLst/>
                <a:gdLst/>
                <a:ahLst/>
                <a:cxnLst/>
                <a:rect l="l" t="t" r="r" b="b"/>
                <a:pathLst>
                  <a:path w="1301" h="1825" extrusionOk="false">
                    <a:moveTo>
                      <a:pt x="463" y="0"/>
                    </a:moveTo>
                    <a:lnTo>
                      <a:pt x="0" y="1613"/>
                    </a:lnTo>
                    <a:cubicBezTo>
                      <a:pt x="363" y="1712"/>
                      <a:pt x="675" y="1762"/>
                      <a:pt x="988" y="1825"/>
                    </a:cubicBezTo>
                    <a:lnTo>
                      <a:pt x="1300" y="200"/>
                    </a:lnTo>
                    <a:cubicBezTo>
                      <a:pt x="988" y="150"/>
                      <a:pt x="725" y="100"/>
                      <a:pt x="463"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2" name="Google Shape;214;p18"/>
              <p:cNvSpPr/>
              <p:nvPr/>
            </p:nvSpPr>
            <p:spPr>
              <a:xfrm flipH="true">
                <a:off x="6720190" y="4775772"/>
                <a:ext cx="214775" cy="240419"/>
              </a:xfrm>
              <a:custGeom>
                <a:avLst/>
                <a:gdLst/>
                <a:ahLst/>
                <a:cxnLst/>
                <a:rect l="l" t="t" r="r" b="b"/>
                <a:pathLst>
                  <a:path w="1675" h="1875" extrusionOk="false">
                    <a:moveTo>
                      <a:pt x="938" y="0"/>
                    </a:moveTo>
                    <a:lnTo>
                      <a:pt x="0" y="1300"/>
                    </a:lnTo>
                    <a:cubicBezTo>
                      <a:pt x="263" y="1512"/>
                      <a:pt x="575" y="1725"/>
                      <a:pt x="838" y="1875"/>
                    </a:cubicBezTo>
                    <a:lnTo>
                      <a:pt x="1675" y="475"/>
                    </a:lnTo>
                    <a:cubicBezTo>
                      <a:pt x="1462" y="313"/>
                      <a:pt x="1200" y="163"/>
                      <a:pt x="938"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sp>
            <p:nvSpPr>
              <p:cNvPr id="33" name="Google Shape;226;p18"/>
              <p:cNvSpPr/>
              <p:nvPr/>
            </p:nvSpPr>
            <p:spPr>
              <a:xfrm flipH="true">
                <a:off x="5518349" y="4778210"/>
                <a:ext cx="702023" cy="673557"/>
              </a:xfrm>
              <a:custGeom>
                <a:avLst/>
                <a:gdLst/>
                <a:ahLst/>
                <a:cxnLst/>
                <a:rect l="l" t="t" r="r" b="b"/>
                <a:pathLst>
                  <a:path w="5475" h="5253" extrusionOk="false">
                    <a:moveTo>
                      <a:pt x="1162" y="0"/>
                    </a:moveTo>
                    <a:cubicBezTo>
                      <a:pt x="982" y="0"/>
                      <a:pt x="788" y="137"/>
                      <a:pt x="788" y="344"/>
                    </a:cubicBezTo>
                    <a:lnTo>
                      <a:pt x="788" y="1806"/>
                    </a:lnTo>
                    <a:cubicBezTo>
                      <a:pt x="576" y="1806"/>
                      <a:pt x="363" y="1806"/>
                      <a:pt x="163" y="1756"/>
                    </a:cubicBezTo>
                    <a:lnTo>
                      <a:pt x="1" y="3418"/>
                    </a:lnTo>
                    <a:lnTo>
                      <a:pt x="788" y="3418"/>
                    </a:lnTo>
                    <a:lnTo>
                      <a:pt x="788" y="4930"/>
                    </a:lnTo>
                    <a:cubicBezTo>
                      <a:pt x="788" y="5121"/>
                      <a:pt x="953" y="5252"/>
                      <a:pt x="1120" y="5252"/>
                    </a:cubicBezTo>
                    <a:cubicBezTo>
                      <a:pt x="1183" y="5252"/>
                      <a:pt x="1246" y="5233"/>
                      <a:pt x="1301" y="5192"/>
                    </a:cubicBezTo>
                    <a:lnTo>
                      <a:pt x="5262" y="2893"/>
                    </a:lnTo>
                    <a:cubicBezTo>
                      <a:pt x="5474" y="2793"/>
                      <a:pt x="5474" y="2481"/>
                      <a:pt x="5262" y="2331"/>
                    </a:cubicBezTo>
                    <a:lnTo>
                      <a:pt x="1301" y="31"/>
                    </a:lnTo>
                    <a:cubicBezTo>
                      <a:pt x="1258" y="10"/>
                      <a:pt x="1211" y="0"/>
                      <a:pt x="1162" y="0"/>
                    </a:cubicBezTo>
                    <a:close/>
                  </a:path>
                </a:pathLst>
              </a:custGeom>
              <a:grpFill/>
              <a:ln>
                <a:noFill/>
              </a:ln>
            </p:spPr>
            <p:txBody>
              <a:bodyPr spcFirstLastPara="1" wrap="square" lIns="121900" tIns="121900" rIns="121900" bIns="121900" anchor="ctr" anchorCtr="false">
                <a:noAutofit/>
              </a:bodyPr>
              <a:lstStyle/>
              <a:p>
                <a:pPr marL="0" marR="0" lvl="0" indent="0" defTabSz="121920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微软雅黑"/>
                  <a:ea typeface="微软雅黑"/>
                  <a:cs typeface="Arial" panose="020B0604020202020204"/>
                  <a:sym typeface="微软雅黑"/>
                </a:endParaRPr>
              </a:p>
            </p:txBody>
          </p:sp>
        </p:grpSp>
      </p:grpSp>
      <p:grpSp>
        <p:nvGrpSpPr>
          <p:cNvPr id="37" name="组合 36"/>
          <p:cNvGrpSpPr/>
          <p:nvPr/>
        </p:nvGrpSpPr>
        <p:grpSpPr>
          <a:xfrm>
            <a:off x="534670" y="1903730"/>
            <a:ext cx="4263390" cy="4066913"/>
            <a:chOff x="407" y="2729"/>
            <a:chExt cx="6951" cy="4941"/>
          </a:xfrm>
        </p:grpSpPr>
        <p:sp>
          <p:nvSpPr>
            <p:cNvPr id="39" name="矩形 38"/>
            <p:cNvSpPr/>
            <p:nvPr/>
          </p:nvSpPr>
          <p:spPr>
            <a:xfrm>
              <a:off x="407" y="2729"/>
              <a:ext cx="6951" cy="4941"/>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a:ea typeface="微软雅黑"/>
                <a:sym typeface="微软雅黑"/>
              </a:endParaRPr>
            </a:p>
          </p:txBody>
        </p:sp>
        <p:grpSp>
          <p:nvGrpSpPr>
            <p:cNvPr id="41" name="组合 40"/>
            <p:cNvGrpSpPr/>
            <p:nvPr/>
          </p:nvGrpSpPr>
          <p:grpSpPr>
            <a:xfrm>
              <a:off x="910" y="2873"/>
              <a:ext cx="6153" cy="4522"/>
              <a:chOff x="1479834" y="2240508"/>
              <a:chExt cx="2713751" cy="1246507"/>
            </a:xfrm>
          </p:grpSpPr>
          <p:sp>
            <p:nvSpPr>
              <p:cNvPr id="43" name="文本框 42"/>
              <p:cNvSpPr txBox="true"/>
              <p:nvPr/>
            </p:nvSpPr>
            <p:spPr>
              <a:xfrm>
                <a:off x="1479834" y="2417811"/>
                <a:ext cx="2713751" cy="1069204"/>
              </a:xfrm>
              <a:prstGeom prst="rect">
                <a:avLst/>
              </a:prstGeom>
              <a:noFill/>
            </p:spPr>
            <p:txBody>
              <a:bodyPr wrap="square" rtlCol="0">
                <a:spAutoFit/>
              </a:bodyPr>
              <a:p>
                <a:pPr algn="l" fontAlgn="auto">
                  <a:lnSpc>
                    <a:spcPct val="120000"/>
                  </a:lnSpc>
                </a:pPr>
                <a:r>
                  <a:rPr lang="zh-CN" altLang="en-US" sz="2400" dirty="0">
                    <a:solidFill>
                      <a:schemeClr val="bg1"/>
                    </a:solidFill>
                    <a:latin typeface="微软雅黑"/>
                    <a:ea typeface="微软雅黑"/>
                    <a:sym typeface="微软雅黑"/>
                  </a:rPr>
                  <a:t>提交的研究成果若存在抄袭、数据造假等学术不端行为，一经查实，不予验收并做撤销项目处理。追回已拨付的研究经费，项目负责人在五年内不得申报科技战略研究专项。</a:t>
                </a:r>
                <a:endParaRPr lang="zh-CN" altLang="en-US" sz="2400" b="1" dirty="0">
                  <a:solidFill>
                    <a:schemeClr val="bg1"/>
                  </a:solidFill>
                  <a:latin typeface="微软雅黑"/>
                  <a:ea typeface="微软雅黑"/>
                  <a:sym typeface="微软雅黑"/>
                </a:endParaRPr>
              </a:p>
            </p:txBody>
          </p:sp>
          <p:sp>
            <p:nvSpPr>
              <p:cNvPr id="44" name="文本框 43"/>
              <p:cNvSpPr txBox="true"/>
              <p:nvPr/>
            </p:nvSpPr>
            <p:spPr>
              <a:xfrm>
                <a:off x="1911894" y="2240508"/>
                <a:ext cx="1648096" cy="216064"/>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01</a:t>
                </a:r>
                <a:endParaRPr lang="zh-CN" altLang="en-US" sz="3600" dirty="0">
                  <a:solidFill>
                    <a:schemeClr val="bg1"/>
                  </a:solidFill>
                  <a:latin typeface="微软雅黑"/>
                  <a:ea typeface="微软雅黑"/>
                  <a:sym typeface="微软雅黑"/>
                </a:endParaRPr>
              </a:p>
            </p:txBody>
          </p:sp>
        </p:grpSp>
      </p:grpSp>
      <p:grpSp>
        <p:nvGrpSpPr>
          <p:cNvPr id="46" name="组合 45"/>
          <p:cNvGrpSpPr/>
          <p:nvPr/>
        </p:nvGrpSpPr>
        <p:grpSpPr>
          <a:xfrm>
            <a:off x="7558405" y="1902460"/>
            <a:ext cx="4263390" cy="4082601"/>
            <a:chOff x="407" y="3212"/>
            <a:chExt cx="6951" cy="4972"/>
          </a:xfrm>
        </p:grpSpPr>
        <p:sp>
          <p:nvSpPr>
            <p:cNvPr id="47" name="矩形 46"/>
            <p:cNvSpPr/>
            <p:nvPr/>
          </p:nvSpPr>
          <p:spPr>
            <a:xfrm>
              <a:off x="407" y="3212"/>
              <a:ext cx="6951" cy="4972"/>
            </a:xfrm>
            <a:prstGeom prst="rect">
              <a:avLst/>
            </a:prstGeom>
            <a:gradFill flip="none" rotWithShape="true">
              <a:gsLst>
                <a:gs pos="0">
                  <a:srgbClr val="0045EA"/>
                </a:gs>
                <a:gs pos="100000">
                  <a:srgbClr val="2590FB"/>
                </a:gs>
              </a:gsLst>
              <a:lin ang="135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false" anchor="ctr" anchorCtr="false" forceAA="false" compatLnSpc="true">
              <a:noAutofit/>
            </a:bodyPr>
            <a:p>
              <a:pPr lvl="0" algn="ctr">
                <a:buClrTx/>
                <a:buSzTx/>
                <a:buFontTx/>
              </a:pPr>
              <a:endParaRPr lang="zh-CN" altLang="en-US" dirty="0">
                <a:latin typeface="微软雅黑"/>
                <a:ea typeface="微软雅黑"/>
                <a:sym typeface="微软雅黑"/>
              </a:endParaRPr>
            </a:p>
          </p:txBody>
        </p:sp>
        <p:grpSp>
          <p:nvGrpSpPr>
            <p:cNvPr id="48" name="组合 47"/>
            <p:cNvGrpSpPr/>
            <p:nvPr/>
          </p:nvGrpSpPr>
          <p:grpSpPr>
            <a:xfrm>
              <a:off x="806" y="3341"/>
              <a:ext cx="6386" cy="3241"/>
              <a:chOff x="1434173" y="2369504"/>
              <a:chExt cx="2816394" cy="893442"/>
            </a:xfrm>
          </p:grpSpPr>
          <p:sp>
            <p:nvSpPr>
              <p:cNvPr id="49" name="文本框 48"/>
              <p:cNvSpPr txBox="true"/>
              <p:nvPr/>
            </p:nvSpPr>
            <p:spPr>
              <a:xfrm>
                <a:off x="1434173" y="2749438"/>
                <a:ext cx="2816394" cy="513508"/>
              </a:xfrm>
              <a:prstGeom prst="rect">
                <a:avLst/>
              </a:prstGeom>
              <a:noFill/>
            </p:spPr>
            <p:txBody>
              <a:bodyPr wrap="square" rtlCol="0">
                <a:spAutoFit/>
              </a:bodyPr>
              <a:p>
                <a:pPr algn="l">
                  <a:lnSpc>
                    <a:spcPct val="130000"/>
                  </a:lnSpc>
                </a:pPr>
                <a:r>
                  <a:rPr lang="zh-CN" altLang="en-US" sz="2400" dirty="0">
                    <a:solidFill>
                      <a:schemeClr val="bg1"/>
                    </a:solidFill>
                    <a:latin typeface="微软雅黑"/>
                    <a:ea typeface="微软雅黑"/>
                    <a:sym typeface="微软雅黑"/>
                  </a:rPr>
                  <a:t>承担单位和项目负责人在项目实施过程中违反相关管理制度的，依规定处理。</a:t>
                </a:r>
                <a:endParaRPr lang="zh-CN" altLang="en-US" sz="2800" dirty="0">
                  <a:solidFill>
                    <a:schemeClr val="bg1"/>
                  </a:solidFill>
                  <a:latin typeface="微软雅黑"/>
                  <a:ea typeface="微软雅黑"/>
                  <a:sym typeface="微软雅黑"/>
                </a:endParaRPr>
              </a:p>
            </p:txBody>
          </p:sp>
          <p:sp>
            <p:nvSpPr>
              <p:cNvPr id="50" name="文本框 49"/>
              <p:cNvSpPr txBox="true"/>
              <p:nvPr/>
            </p:nvSpPr>
            <p:spPr>
              <a:xfrm>
                <a:off x="1997283" y="2369504"/>
                <a:ext cx="1648096" cy="216595"/>
              </a:xfrm>
              <a:prstGeom prst="rect">
                <a:avLst/>
              </a:prstGeom>
              <a:noFill/>
            </p:spPr>
            <p:txBody>
              <a:bodyPr wrap="square" rtlCol="0">
                <a:spAutoFit/>
              </a:bodyPr>
              <a:p>
                <a:pPr algn="ctr"/>
                <a:r>
                  <a:rPr lang="en-US" altLang="zh-CN" sz="3600" dirty="0">
                    <a:solidFill>
                      <a:schemeClr val="bg1"/>
                    </a:solidFill>
                    <a:latin typeface="微软雅黑"/>
                    <a:ea typeface="微软雅黑"/>
                    <a:sym typeface="微软雅黑"/>
                  </a:rPr>
                  <a:t>02</a:t>
                </a:r>
                <a:endParaRPr lang="zh-CN" altLang="en-US" sz="3600" dirty="0">
                  <a:solidFill>
                    <a:schemeClr val="bg1"/>
                  </a:solidFill>
                  <a:latin typeface="微软雅黑"/>
                  <a:ea typeface="微软雅黑"/>
                  <a:sym typeface="微软雅黑"/>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62857" y="238341"/>
            <a:ext cx="6183085" cy="707887"/>
          </a:xfrm>
          <a:prstGeom prst="roundRect">
            <a:avLst>
              <a:gd name="adj" fmla="val 50000"/>
            </a:avLst>
          </a:prstGeom>
          <a:gradFill flip="none" rotWithShape="true">
            <a:gsLst>
              <a:gs pos="0">
                <a:srgbClr val="303BDB"/>
              </a:gs>
              <a:gs pos="100000">
                <a:srgbClr val="057DF8"/>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 name="PA-文本框 3"/>
          <p:cNvSpPr txBox="true"/>
          <p:nvPr>
            <p:custDataLst>
              <p:tags r:id="rId1"/>
            </p:custDataLst>
          </p:nvPr>
        </p:nvSpPr>
        <p:spPr>
          <a:xfrm>
            <a:off x="1082220" y="238343"/>
            <a:ext cx="4433209" cy="706755"/>
          </a:xfrm>
          <a:prstGeom prst="rect">
            <a:avLst/>
          </a:prstGeom>
          <a:noFill/>
        </p:spPr>
        <p:txBody>
          <a:bodyPr wrap="square" rtlCol="0">
            <a:spAutoFit/>
          </a:bodyPr>
          <a:lstStyle>
            <a:defPPr>
              <a:defRPr lang="zh-CN"/>
            </a:defPPr>
            <a:lvl1pPr>
              <a:defRPr sz="4000" b="1" spc="300">
                <a:solidFill>
                  <a:schemeClr val="bg1"/>
                </a:solidFill>
                <a:latin typeface="微软雅黑"/>
                <a:ea typeface="微软雅黑"/>
              </a:defRPr>
            </a:lvl1pPr>
          </a:lstStyle>
          <a:p>
            <a:r>
              <a:rPr lang="zh-CN" altLang="en-US" dirty="0">
                <a:sym typeface="微软雅黑"/>
              </a:rPr>
              <a:t>特别说明</a:t>
            </a:r>
            <a:endParaRPr lang="zh-CN" altLang="en-US" dirty="0">
              <a:sym typeface="微软雅黑"/>
            </a:endParaRPr>
          </a:p>
        </p:txBody>
      </p:sp>
      <p:pic>
        <p:nvPicPr>
          <p:cNvPr id="6" name="图形 5"/>
          <p:cNvPicPr>
            <a:picLocks noChangeAspect="true"/>
          </p:cNvPicPr>
          <p:nvPr/>
        </p:nvPicPr>
        <p:blipFill>
          <a:blip r:embed="rId2" cstate="screen"/>
          <a:stretch>
            <a:fillRect/>
          </a:stretch>
        </p:blipFill>
        <p:spPr>
          <a:xfrm>
            <a:off x="258307" y="29342"/>
            <a:ext cx="823913" cy="909638"/>
          </a:xfrm>
          <a:prstGeom prst="rect">
            <a:avLst/>
          </a:prstGeom>
        </p:spPr>
      </p:pic>
      <p:grpSp>
        <p:nvGrpSpPr>
          <p:cNvPr id="8" name="组合 7"/>
          <p:cNvGrpSpPr/>
          <p:nvPr/>
        </p:nvGrpSpPr>
        <p:grpSpPr>
          <a:xfrm>
            <a:off x="857249" y="1739926"/>
            <a:ext cx="10348590" cy="2006661"/>
            <a:chOff x="2301642" y="1896761"/>
            <a:chExt cx="5898735" cy="2006135"/>
          </a:xfrm>
        </p:grpSpPr>
        <p:sp>
          <p:nvSpPr>
            <p:cNvPr id="17" name="文本框 16"/>
            <p:cNvSpPr txBox="true"/>
            <p:nvPr/>
          </p:nvSpPr>
          <p:spPr>
            <a:xfrm>
              <a:off x="2301642" y="1896761"/>
              <a:ext cx="525555" cy="829727"/>
            </a:xfrm>
            <a:prstGeom prst="rect">
              <a:avLst/>
            </a:prstGeom>
            <a:noFill/>
            <a:ln w="12700" cap="rnd">
              <a:noFill/>
              <a:prstDash val="solid"/>
              <a:round/>
            </a:ln>
            <a:effectLst>
              <a:outerShdw blurRad="254000" dist="127000" algn="ctr" rotWithShape="0">
                <a:schemeClr val="accent6">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800" dirty="0">
                  <a:gradFill>
                    <a:gsLst>
                      <a:gs pos="0">
                        <a:srgbClr val="0045EA"/>
                      </a:gs>
                      <a:gs pos="100000">
                        <a:srgbClr val="2590FB"/>
                      </a:gs>
                    </a:gsLst>
                    <a:lin ang="13500000" scaled="true"/>
                  </a:gradFill>
                  <a:latin typeface="微软雅黑"/>
                  <a:ea typeface="微软雅黑"/>
                  <a:sym typeface="微软雅黑"/>
                </a:rPr>
                <a:t>01</a:t>
              </a:r>
              <a:endParaRPr lang="zh-CN" altLang="en-US" sz="4800" dirty="0">
                <a:gradFill>
                  <a:gsLst>
                    <a:gs pos="0">
                      <a:srgbClr val="0045EA"/>
                    </a:gs>
                    <a:gs pos="100000">
                      <a:srgbClr val="2590FB"/>
                    </a:gs>
                  </a:gsLst>
                  <a:lin ang="13500000" scaled="true"/>
                </a:gradFill>
                <a:latin typeface="微软雅黑"/>
                <a:ea typeface="微软雅黑"/>
                <a:sym typeface="微软雅黑"/>
              </a:endParaRPr>
            </a:p>
          </p:txBody>
        </p:sp>
        <p:sp>
          <p:nvSpPr>
            <p:cNvPr id="18" name="文本框 17"/>
            <p:cNvSpPr txBox="true"/>
            <p:nvPr/>
          </p:nvSpPr>
          <p:spPr>
            <a:xfrm>
              <a:off x="2910805" y="1965384"/>
              <a:ext cx="5289572" cy="1937512"/>
            </a:xfrm>
            <a:prstGeom prst="rect">
              <a:avLst/>
            </a:prstGeom>
            <a:solidFill>
              <a:srgbClr val="2590FB"/>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400" b="0" dirty="0">
                  <a:solidFill>
                    <a:schemeClr val="bg1"/>
                  </a:solidFill>
                  <a:latin typeface="微软雅黑"/>
                  <a:ea typeface="微软雅黑"/>
                  <a:sym typeface="微软雅黑"/>
                </a:rPr>
                <a:t>市科技局根据工作需要可遴选若干成熟稳定、具有较高研究水平的团队作为科技创新智库，鼓励智库团队领衔申报课题，为制定重大科技发展战略、规划、政策以及开展相关重点产业创新政策研究和技术预测等提供高质量研究成果。市科技局对于作出突出贡献的科技创新智库，给予目标导向的持续稳定经费支持。</a:t>
              </a:r>
              <a:endParaRPr lang="zh-CN" altLang="en-US" sz="2400" b="0" dirty="0">
                <a:solidFill>
                  <a:schemeClr val="bg1"/>
                </a:solidFill>
                <a:latin typeface="微软雅黑"/>
                <a:ea typeface="微软雅黑"/>
                <a:sym typeface="微软雅黑"/>
              </a:endParaRPr>
            </a:p>
          </p:txBody>
        </p:sp>
      </p:grpSp>
      <p:grpSp>
        <p:nvGrpSpPr>
          <p:cNvPr id="9" name="组合 8"/>
          <p:cNvGrpSpPr/>
          <p:nvPr/>
        </p:nvGrpSpPr>
        <p:grpSpPr>
          <a:xfrm>
            <a:off x="806680" y="4249733"/>
            <a:ext cx="10398760" cy="830997"/>
            <a:chOff x="2298899" y="2984200"/>
            <a:chExt cx="10398760" cy="830997"/>
          </a:xfrm>
        </p:grpSpPr>
        <p:sp>
          <p:nvSpPr>
            <p:cNvPr id="14" name="文本框 13"/>
            <p:cNvSpPr txBox="true"/>
            <p:nvPr/>
          </p:nvSpPr>
          <p:spPr>
            <a:xfrm>
              <a:off x="2298899" y="2984200"/>
              <a:ext cx="972669" cy="830997"/>
            </a:xfrm>
            <a:prstGeom prst="rect">
              <a:avLst/>
            </a:prstGeom>
            <a:no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4800" dirty="0">
                  <a:gradFill>
                    <a:gsLst>
                      <a:gs pos="0">
                        <a:srgbClr val="0045EA"/>
                      </a:gs>
                      <a:gs pos="100000">
                        <a:srgbClr val="2590FB"/>
                      </a:gs>
                    </a:gsLst>
                    <a:lin ang="13500000" scaled="true"/>
                  </a:gradFill>
                  <a:latin typeface="微软雅黑"/>
                  <a:ea typeface="微软雅黑"/>
                  <a:sym typeface="微软雅黑"/>
                </a:rPr>
                <a:t>02</a:t>
              </a:r>
              <a:endParaRPr lang="zh-CN" altLang="en-US" sz="4800" dirty="0">
                <a:gradFill>
                  <a:gsLst>
                    <a:gs pos="0">
                      <a:srgbClr val="0045EA"/>
                    </a:gs>
                    <a:gs pos="100000">
                      <a:srgbClr val="2590FB"/>
                    </a:gs>
                  </a:gsLst>
                  <a:lin ang="13500000" scaled="true"/>
                </a:gradFill>
                <a:latin typeface="微软雅黑"/>
                <a:ea typeface="微软雅黑"/>
                <a:sym typeface="微软雅黑"/>
              </a:endParaRPr>
            </a:p>
          </p:txBody>
        </p:sp>
        <p:sp>
          <p:nvSpPr>
            <p:cNvPr id="15" name="文本框 14"/>
            <p:cNvSpPr txBox="true"/>
            <p:nvPr/>
          </p:nvSpPr>
          <p:spPr>
            <a:xfrm>
              <a:off x="3418404" y="3108660"/>
              <a:ext cx="9279255" cy="460375"/>
            </a:xfrm>
            <a:prstGeom prst="rect">
              <a:avLst/>
            </a:prstGeom>
            <a:solidFill>
              <a:srgbClr val="2590FB"/>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spAutoFit/>
            </a:bodyPr>
            <a:lstStyle>
              <a:defPPr>
                <a:defRPr lang="zh-CN"/>
              </a:defPPr>
              <a:lvl1pPr algn="ctr" defTabSz="914400">
                <a:defRPr sz="1400" b="1">
                  <a:solidFill>
                    <a:schemeClr val="tx1">
                      <a:lumMod val="90000"/>
                      <a:lumOff val="1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zh-CN" altLang="en-US" sz="2400" b="0" dirty="0">
                  <a:solidFill>
                    <a:schemeClr val="bg1"/>
                  </a:solidFill>
                  <a:latin typeface="微软雅黑"/>
                  <a:ea typeface="微软雅黑"/>
                  <a:sym typeface="微软雅黑"/>
                </a:rPr>
                <a:t>本办法自2024年</a:t>
              </a:r>
              <a:r>
                <a:rPr lang="" sz="2400" b="0" dirty="0">
                  <a:solidFill>
                    <a:schemeClr val="bg1"/>
                  </a:solidFill>
                  <a:latin typeface="微软雅黑"/>
                  <a:ea typeface="微软雅黑"/>
                  <a:sym typeface="微软雅黑"/>
                </a:rPr>
                <a:t>11</a:t>
              </a:r>
              <a:r>
                <a:rPr lang="zh-CN" altLang="en-US" sz="2400" b="0" dirty="0">
                  <a:solidFill>
                    <a:schemeClr val="bg1"/>
                  </a:solidFill>
                  <a:latin typeface="微软雅黑"/>
                  <a:ea typeface="微软雅黑"/>
                  <a:sym typeface="微软雅黑"/>
                </a:rPr>
                <a:t>月</a:t>
              </a:r>
              <a:r>
                <a:rPr lang="" sz="2400" b="0" dirty="0">
                  <a:solidFill>
                    <a:schemeClr val="bg1"/>
                  </a:solidFill>
                  <a:latin typeface="微软雅黑"/>
                  <a:ea typeface="微软雅黑"/>
                  <a:sym typeface="微软雅黑"/>
                </a:rPr>
                <a:t>19</a:t>
              </a:r>
              <a:r>
                <a:rPr lang="zh-CN" altLang="en-US" sz="2400" b="0" dirty="0">
                  <a:solidFill>
                    <a:schemeClr val="bg1"/>
                  </a:solidFill>
                  <a:latin typeface="微软雅黑"/>
                  <a:ea typeface="微软雅黑"/>
                  <a:sym typeface="微软雅黑"/>
                </a:rPr>
                <a:t>日起实施，有效期5年。</a:t>
              </a:r>
              <a:endParaRPr lang="zh-CN" altLang="en-US" sz="2400" b="0" dirty="0">
                <a:solidFill>
                  <a:schemeClr val="bg1"/>
                </a:solidFill>
                <a:latin typeface="微软雅黑"/>
                <a:ea typeface="微软雅黑"/>
                <a:sym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3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83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83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0" presetClass="entr" presetSubtype="0" fill="hold" grpId="0" nodeType="withEffect">
                                      <p:stCondLst>
                                        <p:cond delay="0"/>
                                      </p:stCondLst>
                                      <p:iterate type="lt">
                                        <p:tmPct val="10000"/>
                                      </p:iterate>
                                      <p:childTnLst>
                                        <p:set>
                                          <p:cBhvr>
                                            <p:cTn id="10" dur="700" fill="hold">
                                              <p:stCondLst>
                                                <p:cond delay="0"/>
                                              </p:stCondLst>
                                            </p:cTn>
                                            <p:tgtEl>
                                              <p:spTgt spid="3"/>
                                            </p:tgtEl>
                                            <p:attrNameLst>
                                              <p:attrName>style.visibility</p:attrName>
                                            </p:attrNameLst>
                                          </p:cBhvr>
                                          <p:to>
                                            <p:strVal val="visible"/>
                                          </p:to>
                                        </p:set>
                                        <p:anim to="" calcmode="lin" valueType="num">
                                          <p:cBhvr>
                                            <p:cTn id="11" dur="700" fill="hold">
                                              <p:stCondLst>
                                                <p:cond delay="0"/>
                                              </p:stCondLst>
                                            </p:cTn>
                                            <p:tgtEl>
                                              <p:spTgt spid="3"/>
                                            </p:tgtEl>
                                            <p:attrNameLst>
                                              <p:attrName>ppt_x</p:attrName>
                                            </p:attrNameLst>
                                          </p:cBhvr>
                                          <p:tavLst>
                                            <p:tav tm="0" fmla="#ppt_x-#ppt_w*((1.5-1.5*$)^3-(1.5-1.5*$)^2)">
                                              <p:val>
                                                <p:fltVal val="0"/>
                                              </p:val>
                                            </p:tav>
                                            <p:tav tm="100000">
                                              <p:val>
                                                <p:fltVal val="1"/>
                                              </p:val>
                                            </p:tav>
                                          </p:tavLst>
                                        </p:anim>
                                        <p:animEffect filter="fade">
                                          <p:cBhvr>
                                            <p:cTn id="12" dur="700">
                                              <p:stCondLst>
                                                <p:cond delay="0"/>
                                              </p:stCondLst>
                                            </p:cTn>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true"/>
          <p:bldP spid="3" grpId="0"/>
        </p:bldLst>
      </p:timing>
    </mc:Fallback>
  </mc:AlternateContent>
</p:sld>
</file>

<file path=ppt/tags/tag1.xml><?xml version="1.0" encoding="utf-8"?>
<p:tagLst xmlns:p="http://schemas.openxmlformats.org/presentationml/2006/main">
  <p:tag name="PA" val="v5.2.11"/>
  <p:tag name="RESOURCELIBID_ANIM" val="445"/>
</p:tagLst>
</file>

<file path=ppt/tags/tag2.xml><?xml version="1.0" encoding="utf-8"?>
<p:tagLst xmlns:p="http://schemas.openxmlformats.org/presentationml/2006/main">
  <p:tag name="PA" val="v5.2.11"/>
  <p:tag name="RESOURCELIBID_ANIM" val="445"/>
</p:tagLst>
</file>

<file path=ppt/tags/tag3.xml><?xml version="1.0" encoding="utf-8"?>
<p:tagLst xmlns:p="http://schemas.openxmlformats.org/presentationml/2006/main">
  <p:tag name="PA" val="v5.2.11"/>
  <p:tag name="RESOURCELIBID_ANIM" val="445"/>
</p:tagLst>
</file>

<file path=ppt/tags/tag4.xml><?xml version="1.0" encoding="utf-8"?>
<p:tagLst xmlns:p="http://schemas.openxmlformats.org/presentationml/2006/main">
  <p:tag name="PA" val="v5.2.11"/>
  <p:tag name="RESOURCELIBID_ANIM" val="445"/>
</p:tagLst>
</file>

<file path=ppt/tags/tag5.xml><?xml version="1.0" encoding="utf-8"?>
<p:tagLst xmlns:p="http://schemas.openxmlformats.org/presentationml/2006/main">
  <p:tag name="PA" val="v5.2.11"/>
  <p:tag name="RESOURCELIBID_ANIM" val="445"/>
</p:tagLst>
</file>

<file path=ppt/tags/tag6.xml><?xml version="1.0" encoding="utf-8"?>
<p:tagLst xmlns:p="http://schemas.openxmlformats.org/presentationml/2006/main">
  <p:tag name="ISLIDE.ICON" val="#162460;#43230;#62984;#120067;"/>
</p:tagLst>
</file>

<file path=ppt/tags/tag7.xml><?xml version="1.0" encoding="utf-8"?>
<p:tagLst xmlns:p="http://schemas.openxmlformats.org/presentationml/2006/main">
  <p:tag name="PA" val="v5.2.11"/>
  <p:tag name="RESOURCELIBID_ANIM" val="445"/>
</p:tagLst>
</file>

<file path=ppt/tags/tag8.xml><?xml version="1.0" encoding="utf-8"?>
<p:tagLst xmlns:p="http://schemas.openxmlformats.org/presentationml/2006/main">
  <p:tag name="PA" val="v5.2.11"/>
  <p:tag name="RESOURCELIBID_ANIM" val="445"/>
</p:tagLst>
</file>

<file path=ppt/tags/tag9.xml><?xml version="1.0" encoding="utf-8"?>
<p:tagLst xmlns:p="http://schemas.openxmlformats.org/presentationml/2006/main">
  <p:tag name="PA" val="v5.2.11"/>
  <p:tag name="RESOURCELIBID_ANIM" val="445"/>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1071</Words>
  <Application>WPS 演示</Application>
  <PresentationFormat>自定义</PresentationFormat>
  <Paragraphs>111</Paragraphs>
  <Slides>9</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9</vt:i4>
      </vt:variant>
    </vt:vector>
  </HeadingPairs>
  <TitlesOfParts>
    <vt:vector size="28" baseType="lpstr">
      <vt:lpstr>Arial</vt:lpstr>
      <vt:lpstr>宋体</vt:lpstr>
      <vt:lpstr>Wingdings</vt:lpstr>
      <vt:lpstr>DejaVu Sans</vt:lpstr>
      <vt:lpstr>微软雅黑</vt:lpstr>
      <vt:lpstr>方正黑体_GBK</vt:lpstr>
      <vt:lpstr>字魂35号-经典雅黑</vt:lpstr>
      <vt:lpstr>微软雅黑</vt:lpstr>
      <vt:lpstr>Arial</vt:lpstr>
      <vt:lpstr>Fira Sans Condensed Medium</vt:lpstr>
      <vt:lpstr>宋体</vt:lpstr>
      <vt:lpstr>Arial Unicode MS</vt:lpstr>
      <vt:lpstr>等线</vt:lpstr>
      <vt:lpstr>URW Bookman</vt:lpstr>
      <vt:lpstr>方正书宋_GBK</vt:lpstr>
      <vt:lpstr>Standard Symbols PS</vt:lpstr>
      <vt:lpstr>Liberation Sans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商务汇报</dc:title>
  <dc:creator>第一PPT</dc:creator>
  <cp:keywords>www.1ppt.com</cp:keywords>
  <dc:description>www.1ppt.com</dc:description>
  <cp:lastModifiedBy>kylin</cp:lastModifiedBy>
  <cp:revision>8</cp:revision>
  <dcterms:created xsi:type="dcterms:W3CDTF">2024-12-02T03:18:34Z</dcterms:created>
  <dcterms:modified xsi:type="dcterms:W3CDTF">2024-12-02T03:18:34Z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E6B66C1E6CA34ACDBDBBF4A762F63D95_12</vt:lpwstr>
  </property>
  <property fmtid="{D5CDD505-2E9C-101B-9397-08002B2CF9AE}" pid="3" name="KSOProductBuildVer">
    <vt:lpwstr>2052-11.8.2.10290</vt:lpwstr>
  </property>
</Properties>
</file>